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sldIdLst>
    <p:sldId id="256" r:id="rId2"/>
    <p:sldId id="257" r:id="rId3"/>
    <p:sldId id="276" r:id="rId4"/>
    <p:sldId id="277" r:id="rId5"/>
    <p:sldId id="258" r:id="rId6"/>
    <p:sldId id="259" r:id="rId7"/>
    <p:sldId id="278" r:id="rId8"/>
    <p:sldId id="279" r:id="rId9"/>
    <p:sldId id="280" r:id="rId10"/>
    <p:sldId id="281" r:id="rId11"/>
    <p:sldId id="282" r:id="rId12"/>
    <p:sldId id="283" r:id="rId13"/>
    <p:sldId id="284"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4">
          <p15:clr>
            <a:srgbClr val="A4A3A4"/>
          </p15:clr>
        </p15:guide>
        <p15:guide id="2" pos="143">
          <p15:clr>
            <a:srgbClr val="A4A3A4"/>
          </p15:clr>
        </p15:guide>
        <p15:guide id="3" pos="7537">
          <p15:clr>
            <a:srgbClr val="A4A3A4"/>
          </p15:clr>
        </p15:guide>
        <p15:guide id="4" pos="7287">
          <p15:clr>
            <a:srgbClr val="A4A3A4"/>
          </p15:clr>
        </p15:guide>
        <p15:guide id="5" pos="551">
          <p15:clr>
            <a:srgbClr val="A4A3A4"/>
          </p15:clr>
        </p15:guide>
        <p15:guide id="6" orient="horz" pos="4178">
          <p15:clr>
            <a:srgbClr val="A4A3A4"/>
          </p15:clr>
        </p15:guide>
        <p15:guide id="7" pos="6970">
          <p15:clr>
            <a:srgbClr val="A4A3A4"/>
          </p15:clr>
        </p15:guide>
        <p15:guide id="8" orient="horz" pos="935">
          <p15:clr>
            <a:srgbClr val="A4A3A4"/>
          </p15:clr>
        </p15:guide>
        <p15:guide id="9" orient="horz" pos="232">
          <p15:clr>
            <a:srgbClr val="A4A3A4"/>
          </p15:clr>
        </p15:guide>
        <p15:guide id="10" orient="horz" pos="2931">
          <p15:clr>
            <a:srgbClr val="A4A3A4"/>
          </p15:clr>
        </p15:guide>
        <p15:guide id="11" orient="horz"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OYiy3D95xxpoNN7LurYc6ZwXU8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E819A0-F6C9-49AB-8AD3-424E1BEB4B05}" v="26" dt="2024-08-20T20:45:54.099"/>
  </p1510:revLst>
</p1510:revInfo>
</file>

<file path=ppt/tableStyles.xml><?xml version="1.0" encoding="utf-8"?>
<a:tblStyleLst xmlns:a="http://schemas.openxmlformats.org/drawingml/2006/main" def="{5851C790-9E5F-4EA8-85CB-C0F401B66195}">
  <a:tblStyle styleId="{5851C790-9E5F-4EA8-85CB-C0F401B6619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A42F08ED-F5B7-4336-A6F4-8F57C1E80AE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754" y="-5"/>
      </p:cViewPr>
      <p:guideLst>
        <p:guide orient="horz" pos="414"/>
        <p:guide pos="143"/>
        <p:guide pos="7537"/>
        <p:guide pos="7287"/>
        <p:guide pos="551"/>
        <p:guide orient="horz" pos="4178"/>
        <p:guide pos="6970"/>
        <p:guide orient="horz" pos="935"/>
        <p:guide orient="horz" pos="232"/>
        <p:guide orient="horz" pos="2931"/>
        <p:guide orient="horz" pos="21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el Rossé" userId="44b7e09e10febb0b" providerId="LiveId" clId="{6DE819A0-F6C9-49AB-8AD3-424E1BEB4B05}"/>
    <pc:docChg chg="undo custSel addSld modSld sldOrd">
      <pc:chgData name="Marcel Rossé" userId="44b7e09e10febb0b" providerId="LiveId" clId="{6DE819A0-F6C9-49AB-8AD3-424E1BEB4B05}" dt="2024-08-20T20:46:11.273" v="1834" actId="255"/>
      <pc:docMkLst>
        <pc:docMk/>
      </pc:docMkLst>
      <pc:sldChg chg="modSp mod">
        <pc:chgData name="Marcel Rossé" userId="44b7e09e10febb0b" providerId="LiveId" clId="{6DE819A0-F6C9-49AB-8AD3-424E1BEB4B05}" dt="2024-08-20T19:36:28.417" v="229" actId="20577"/>
        <pc:sldMkLst>
          <pc:docMk/>
          <pc:sldMk cId="0" sldId="256"/>
        </pc:sldMkLst>
        <pc:spChg chg="mod">
          <ac:chgData name="Marcel Rossé" userId="44b7e09e10febb0b" providerId="LiveId" clId="{6DE819A0-F6C9-49AB-8AD3-424E1BEB4B05}" dt="2024-08-20T19:34:59.358" v="59" actId="20577"/>
          <ac:spMkLst>
            <pc:docMk/>
            <pc:sldMk cId="0" sldId="256"/>
            <ac:spMk id="21" creationId="{00000000-0000-0000-0000-000000000000}"/>
          </ac:spMkLst>
        </pc:spChg>
        <pc:spChg chg="mod">
          <ac:chgData name="Marcel Rossé" userId="44b7e09e10febb0b" providerId="LiveId" clId="{6DE819A0-F6C9-49AB-8AD3-424E1BEB4B05}" dt="2024-08-20T19:34:47.272" v="55"/>
          <ac:spMkLst>
            <pc:docMk/>
            <pc:sldMk cId="0" sldId="256"/>
            <ac:spMk id="22" creationId="{00000000-0000-0000-0000-000000000000}"/>
          </ac:spMkLst>
        </pc:spChg>
        <pc:spChg chg="mod">
          <ac:chgData name="Marcel Rossé" userId="44b7e09e10febb0b" providerId="LiveId" clId="{6DE819A0-F6C9-49AB-8AD3-424E1BEB4B05}" dt="2024-08-20T19:36:28.417" v="229" actId="20577"/>
          <ac:spMkLst>
            <pc:docMk/>
            <pc:sldMk cId="0" sldId="256"/>
            <ac:spMk id="23" creationId="{00000000-0000-0000-0000-000000000000}"/>
          </ac:spMkLst>
        </pc:spChg>
        <pc:grpChg chg="mod">
          <ac:chgData name="Marcel Rossé" userId="44b7e09e10febb0b" providerId="LiveId" clId="{6DE819A0-F6C9-49AB-8AD3-424E1BEB4B05}" dt="2024-08-20T19:34:32.463" v="51" actId="1076"/>
          <ac:grpSpMkLst>
            <pc:docMk/>
            <pc:sldMk cId="0" sldId="256"/>
            <ac:grpSpMk id="24" creationId="{00000000-0000-0000-0000-000000000000}"/>
          </ac:grpSpMkLst>
        </pc:grpChg>
      </pc:sldChg>
      <pc:sldChg chg="addSp delSp modSp mod">
        <pc:chgData name="Marcel Rossé" userId="44b7e09e10febb0b" providerId="LiveId" clId="{6DE819A0-F6C9-49AB-8AD3-424E1BEB4B05}" dt="2024-08-20T19:44:36.714" v="486" actId="20577"/>
        <pc:sldMkLst>
          <pc:docMk/>
          <pc:sldMk cId="0" sldId="257"/>
        </pc:sldMkLst>
        <pc:spChg chg="add del">
          <ac:chgData name="Marcel Rossé" userId="44b7e09e10febb0b" providerId="LiveId" clId="{6DE819A0-F6C9-49AB-8AD3-424E1BEB4B05}" dt="2024-08-20T19:37:26.217" v="235" actId="22"/>
          <ac:spMkLst>
            <pc:docMk/>
            <pc:sldMk cId="0" sldId="257"/>
            <ac:spMk id="3" creationId="{BF5A6D22-83BB-5FA8-E28C-C0BD29634D5E}"/>
          </ac:spMkLst>
        </pc:spChg>
        <pc:spChg chg="add del">
          <ac:chgData name="Marcel Rossé" userId="44b7e09e10febb0b" providerId="LiveId" clId="{6DE819A0-F6C9-49AB-8AD3-424E1BEB4B05}" dt="2024-08-20T19:37:32.619" v="237" actId="478"/>
          <ac:spMkLst>
            <pc:docMk/>
            <pc:sldMk cId="0" sldId="257"/>
            <ac:spMk id="5" creationId="{3234F7D5-0697-6EE5-BF29-C3CB0F5AF58E}"/>
          </ac:spMkLst>
        </pc:spChg>
        <pc:spChg chg="add mod">
          <ac:chgData name="Marcel Rossé" userId="44b7e09e10febb0b" providerId="LiveId" clId="{6DE819A0-F6C9-49AB-8AD3-424E1BEB4B05}" dt="2024-08-20T19:39:45.542" v="380" actId="14100"/>
          <ac:spMkLst>
            <pc:docMk/>
            <pc:sldMk cId="0" sldId="257"/>
            <ac:spMk id="7" creationId="{86EDC7BE-BD28-6E82-9724-899B4F402AB9}"/>
          </ac:spMkLst>
        </pc:spChg>
        <pc:spChg chg="add mod">
          <ac:chgData name="Marcel Rossé" userId="44b7e09e10febb0b" providerId="LiveId" clId="{6DE819A0-F6C9-49AB-8AD3-424E1BEB4B05}" dt="2024-08-20T19:44:36.714" v="486" actId="20577"/>
          <ac:spMkLst>
            <pc:docMk/>
            <pc:sldMk cId="0" sldId="257"/>
            <ac:spMk id="9" creationId="{08114139-564C-72EC-F9F5-1B26B1064C47}"/>
          </ac:spMkLst>
        </pc:spChg>
        <pc:spChg chg="del">
          <ac:chgData name="Marcel Rossé" userId="44b7e09e10febb0b" providerId="LiveId" clId="{6DE819A0-F6C9-49AB-8AD3-424E1BEB4B05}" dt="2024-08-20T19:36:41.823" v="233" actId="478"/>
          <ac:spMkLst>
            <pc:docMk/>
            <pc:sldMk cId="0" sldId="257"/>
            <ac:spMk id="32" creationId="{00000000-0000-0000-0000-000000000000}"/>
          </ac:spMkLst>
        </pc:spChg>
        <pc:spChg chg="del">
          <ac:chgData name="Marcel Rossé" userId="44b7e09e10febb0b" providerId="LiveId" clId="{6DE819A0-F6C9-49AB-8AD3-424E1BEB4B05}" dt="2024-08-20T19:37:41.891" v="238" actId="478"/>
          <ac:spMkLst>
            <pc:docMk/>
            <pc:sldMk cId="0" sldId="257"/>
            <ac:spMk id="33" creationId="{00000000-0000-0000-0000-000000000000}"/>
          </ac:spMkLst>
        </pc:spChg>
        <pc:spChg chg="del mod">
          <ac:chgData name="Marcel Rossé" userId="44b7e09e10febb0b" providerId="LiveId" clId="{6DE819A0-F6C9-49AB-8AD3-424E1BEB4B05}" dt="2024-08-20T19:43:47.052" v="454" actId="478"/>
          <ac:spMkLst>
            <pc:docMk/>
            <pc:sldMk cId="0" sldId="257"/>
            <ac:spMk id="35" creationId="{00000000-0000-0000-0000-000000000000}"/>
          </ac:spMkLst>
        </pc:spChg>
        <pc:spChg chg="del mod">
          <ac:chgData name="Marcel Rossé" userId="44b7e09e10febb0b" providerId="LiveId" clId="{6DE819A0-F6C9-49AB-8AD3-424E1BEB4B05}" dt="2024-08-20T19:43:48.626" v="455" actId="478"/>
          <ac:spMkLst>
            <pc:docMk/>
            <pc:sldMk cId="0" sldId="257"/>
            <ac:spMk id="36" creationId="{00000000-0000-0000-0000-000000000000}"/>
          </ac:spMkLst>
        </pc:spChg>
        <pc:spChg chg="del mod">
          <ac:chgData name="Marcel Rossé" userId="44b7e09e10febb0b" providerId="LiveId" clId="{6DE819A0-F6C9-49AB-8AD3-424E1BEB4B05}" dt="2024-08-20T19:43:38.467" v="452" actId="478"/>
          <ac:spMkLst>
            <pc:docMk/>
            <pc:sldMk cId="0" sldId="257"/>
            <ac:spMk id="37" creationId="{00000000-0000-0000-0000-000000000000}"/>
          </ac:spMkLst>
        </pc:spChg>
        <pc:spChg chg="del">
          <ac:chgData name="Marcel Rossé" userId="44b7e09e10febb0b" providerId="LiveId" clId="{6DE819A0-F6C9-49AB-8AD3-424E1BEB4B05}" dt="2024-08-20T19:36:36.622" v="231" actId="478"/>
          <ac:spMkLst>
            <pc:docMk/>
            <pc:sldMk cId="0" sldId="257"/>
            <ac:spMk id="38" creationId="{00000000-0000-0000-0000-000000000000}"/>
          </ac:spMkLst>
        </pc:spChg>
        <pc:picChg chg="del">
          <ac:chgData name="Marcel Rossé" userId="44b7e09e10febb0b" providerId="LiveId" clId="{6DE819A0-F6C9-49AB-8AD3-424E1BEB4B05}" dt="2024-08-20T19:36:33.565" v="230" actId="478"/>
          <ac:picMkLst>
            <pc:docMk/>
            <pc:sldMk cId="0" sldId="257"/>
            <ac:picMk id="31" creationId="{00000000-0000-0000-0000-000000000000}"/>
          </ac:picMkLst>
        </pc:picChg>
        <pc:picChg chg="del">
          <ac:chgData name="Marcel Rossé" userId="44b7e09e10febb0b" providerId="LiveId" clId="{6DE819A0-F6C9-49AB-8AD3-424E1BEB4B05}" dt="2024-08-20T19:36:38.776" v="232" actId="478"/>
          <ac:picMkLst>
            <pc:docMk/>
            <pc:sldMk cId="0" sldId="257"/>
            <ac:picMk id="34" creationId="{00000000-0000-0000-0000-000000000000}"/>
          </ac:picMkLst>
        </pc:picChg>
        <pc:picChg chg="mod">
          <ac:chgData name="Marcel Rossé" userId="44b7e09e10febb0b" providerId="LiveId" clId="{6DE819A0-F6C9-49AB-8AD3-424E1BEB4B05}" dt="2024-08-20T19:43:14.517" v="384" actId="1076"/>
          <ac:picMkLst>
            <pc:docMk/>
            <pc:sldMk cId="0" sldId="257"/>
            <ac:picMk id="39" creationId="{00000000-0000-0000-0000-000000000000}"/>
          </ac:picMkLst>
        </pc:picChg>
      </pc:sldChg>
      <pc:sldChg chg="addSp delSp modSp mod ord">
        <pc:chgData name="Marcel Rossé" userId="44b7e09e10febb0b" providerId="LiveId" clId="{6DE819A0-F6C9-49AB-8AD3-424E1BEB4B05}" dt="2024-08-20T20:00:48.123" v="834" actId="255"/>
        <pc:sldMkLst>
          <pc:docMk/>
          <pc:sldMk cId="0" sldId="258"/>
        </pc:sldMkLst>
        <pc:spChg chg="add mod">
          <ac:chgData name="Marcel Rossé" userId="44b7e09e10febb0b" providerId="LiveId" clId="{6DE819A0-F6C9-49AB-8AD3-424E1BEB4B05}" dt="2024-08-20T20:00:48.123" v="834" actId="255"/>
          <ac:spMkLst>
            <pc:docMk/>
            <pc:sldMk cId="0" sldId="258"/>
            <ac:spMk id="2" creationId="{50FF69A8-8B6B-86D6-6956-062BF8009FCC}"/>
          </ac:spMkLst>
        </pc:spChg>
        <pc:spChg chg="del">
          <ac:chgData name="Marcel Rossé" userId="44b7e09e10febb0b" providerId="LiveId" clId="{6DE819A0-F6C9-49AB-8AD3-424E1BEB4B05}" dt="2024-08-20T20:00:14.171" v="780" actId="478"/>
          <ac:spMkLst>
            <pc:docMk/>
            <pc:sldMk cId="0" sldId="258"/>
            <ac:spMk id="44" creationId="{00000000-0000-0000-0000-000000000000}"/>
          </ac:spMkLst>
        </pc:spChg>
      </pc:sldChg>
      <pc:sldChg chg="addSp delSp modSp mod ord">
        <pc:chgData name="Marcel Rossé" userId="44b7e09e10febb0b" providerId="LiveId" clId="{6DE819A0-F6C9-49AB-8AD3-424E1BEB4B05}" dt="2024-08-20T20:04:16.339" v="847" actId="255"/>
        <pc:sldMkLst>
          <pc:docMk/>
          <pc:sldMk cId="0" sldId="259"/>
        </pc:sldMkLst>
        <pc:spChg chg="add mod">
          <ac:chgData name="Marcel Rossé" userId="44b7e09e10febb0b" providerId="LiveId" clId="{6DE819A0-F6C9-49AB-8AD3-424E1BEB4B05}" dt="2024-08-20T20:04:16.339" v="847" actId="255"/>
          <ac:spMkLst>
            <pc:docMk/>
            <pc:sldMk cId="0" sldId="259"/>
            <ac:spMk id="3" creationId="{95AB89C2-D555-7650-F585-72E30823090D}"/>
          </ac:spMkLst>
        </pc:spChg>
        <pc:spChg chg="del">
          <ac:chgData name="Marcel Rossé" userId="44b7e09e10febb0b" providerId="LiveId" clId="{6DE819A0-F6C9-49AB-8AD3-424E1BEB4B05}" dt="2024-08-20T20:04:04.404" v="842" actId="478"/>
          <ac:spMkLst>
            <pc:docMk/>
            <pc:sldMk cId="0" sldId="259"/>
            <ac:spMk id="98" creationId="{00000000-0000-0000-0000-000000000000}"/>
          </ac:spMkLst>
        </pc:spChg>
        <pc:graphicFrameChg chg="mod modGraphic">
          <ac:chgData name="Marcel Rossé" userId="44b7e09e10febb0b" providerId="LiveId" clId="{6DE819A0-F6C9-49AB-8AD3-424E1BEB4B05}" dt="2024-08-20T20:04:08.496" v="845" actId="1076"/>
          <ac:graphicFrameMkLst>
            <pc:docMk/>
            <pc:sldMk cId="0" sldId="259"/>
            <ac:graphicFrameMk id="97" creationId="{00000000-0000-0000-0000-000000000000}"/>
          </ac:graphicFrameMkLst>
        </pc:graphicFrameChg>
      </pc:sldChg>
      <pc:sldChg chg="addSp delSp modSp add mod">
        <pc:chgData name="Marcel Rossé" userId="44b7e09e10febb0b" providerId="LiveId" clId="{6DE819A0-F6C9-49AB-8AD3-424E1BEB4B05}" dt="2024-08-20T19:50:17.266" v="579" actId="1035"/>
        <pc:sldMkLst>
          <pc:docMk/>
          <pc:sldMk cId="298717496" sldId="276"/>
        </pc:sldMkLst>
        <pc:spChg chg="add del mod">
          <ac:chgData name="Marcel Rossé" userId="44b7e09e10febb0b" providerId="LiveId" clId="{6DE819A0-F6C9-49AB-8AD3-424E1BEB4B05}" dt="2024-08-20T19:46:43.119" v="496" actId="478"/>
          <ac:spMkLst>
            <pc:docMk/>
            <pc:sldMk cId="298717496" sldId="276"/>
            <ac:spMk id="3" creationId="{DA3A334C-AF2D-AA5B-A3F6-5E84C79F576C}"/>
          </ac:spMkLst>
        </pc:spChg>
        <pc:spChg chg="add del mod">
          <ac:chgData name="Marcel Rossé" userId="44b7e09e10febb0b" providerId="LiveId" clId="{6DE819A0-F6C9-49AB-8AD3-424E1BEB4B05}" dt="2024-08-20T19:46:51.715" v="499" actId="478"/>
          <ac:spMkLst>
            <pc:docMk/>
            <pc:sldMk cId="298717496" sldId="276"/>
            <ac:spMk id="5" creationId="{77D25A8C-85B2-2A5D-DC8C-A776CBFAEC4E}"/>
          </ac:spMkLst>
        </pc:spChg>
        <pc:spChg chg="del mod">
          <ac:chgData name="Marcel Rossé" userId="44b7e09e10febb0b" providerId="LiveId" clId="{6DE819A0-F6C9-49AB-8AD3-424E1BEB4B05}" dt="2024-08-20T19:46:30.611" v="491" actId="478"/>
          <ac:spMkLst>
            <pc:docMk/>
            <pc:sldMk cId="298717496" sldId="276"/>
            <ac:spMk id="7" creationId="{86EDC7BE-BD28-6E82-9724-899B4F402AB9}"/>
          </ac:spMkLst>
        </pc:spChg>
        <pc:spChg chg="add mod">
          <ac:chgData name="Marcel Rossé" userId="44b7e09e10febb0b" providerId="LiveId" clId="{6DE819A0-F6C9-49AB-8AD3-424E1BEB4B05}" dt="2024-08-20T19:49:39.660" v="541" actId="21"/>
          <ac:spMkLst>
            <pc:docMk/>
            <pc:sldMk cId="298717496" sldId="276"/>
            <ac:spMk id="8" creationId="{788C42D7-A67F-782B-98E9-754EC11BAF15}"/>
          </ac:spMkLst>
        </pc:spChg>
        <pc:spChg chg="del mod">
          <ac:chgData name="Marcel Rossé" userId="44b7e09e10febb0b" providerId="LiveId" clId="{6DE819A0-F6C9-49AB-8AD3-424E1BEB4B05}" dt="2024-08-20T19:46:30.628" v="493"/>
          <ac:spMkLst>
            <pc:docMk/>
            <pc:sldMk cId="298717496" sldId="276"/>
            <ac:spMk id="9" creationId="{08114139-564C-72EC-F9F5-1B26B1064C47}"/>
          </ac:spMkLst>
        </pc:spChg>
        <pc:spChg chg="add mod">
          <ac:chgData name="Marcel Rossé" userId="44b7e09e10febb0b" providerId="LiveId" clId="{6DE819A0-F6C9-49AB-8AD3-424E1BEB4B05}" dt="2024-08-20T19:50:17.266" v="579" actId="1035"/>
          <ac:spMkLst>
            <pc:docMk/>
            <pc:sldMk cId="298717496" sldId="276"/>
            <ac:spMk id="10" creationId="{72A1E002-7227-0B9F-C709-E3B74CB495DC}"/>
          </ac:spMkLst>
        </pc:spChg>
        <pc:spChg chg="add mod">
          <ac:chgData name="Marcel Rossé" userId="44b7e09e10febb0b" providerId="LiveId" clId="{6DE819A0-F6C9-49AB-8AD3-424E1BEB4B05}" dt="2024-08-20T19:50:17.266" v="579" actId="1035"/>
          <ac:spMkLst>
            <pc:docMk/>
            <pc:sldMk cId="298717496" sldId="276"/>
            <ac:spMk id="11" creationId="{749FD55E-A2F3-11BC-8BE8-82072D654827}"/>
          </ac:spMkLst>
        </pc:spChg>
        <pc:spChg chg="add mod">
          <ac:chgData name="Marcel Rossé" userId="44b7e09e10febb0b" providerId="LiveId" clId="{6DE819A0-F6C9-49AB-8AD3-424E1BEB4B05}" dt="2024-08-20T19:50:08.437" v="550" actId="1076"/>
          <ac:spMkLst>
            <pc:docMk/>
            <pc:sldMk cId="298717496" sldId="276"/>
            <ac:spMk id="13" creationId="{1A3C0831-014F-18D6-4A39-175293962E55}"/>
          </ac:spMkLst>
        </pc:spChg>
      </pc:sldChg>
      <pc:sldChg chg="addSp delSp modSp add mod">
        <pc:chgData name="Marcel Rossé" userId="44b7e09e10febb0b" providerId="LiveId" clId="{6DE819A0-F6C9-49AB-8AD3-424E1BEB4B05}" dt="2024-08-20T19:58:41.345" v="775" actId="20577"/>
        <pc:sldMkLst>
          <pc:docMk/>
          <pc:sldMk cId="1496844454" sldId="277"/>
        </pc:sldMkLst>
        <pc:spChg chg="add mod">
          <ac:chgData name="Marcel Rossé" userId="44b7e09e10febb0b" providerId="LiveId" clId="{6DE819A0-F6C9-49AB-8AD3-424E1BEB4B05}" dt="2024-08-20T19:58:41.345" v="775" actId="20577"/>
          <ac:spMkLst>
            <pc:docMk/>
            <pc:sldMk cId="1496844454" sldId="277"/>
            <ac:spMk id="3" creationId="{F1CAA034-4A57-9D05-B082-1B7CE7B89F78}"/>
          </ac:spMkLst>
        </pc:spChg>
        <pc:spChg chg="add mod">
          <ac:chgData name="Marcel Rossé" userId="44b7e09e10febb0b" providerId="LiveId" clId="{6DE819A0-F6C9-49AB-8AD3-424E1BEB4B05}" dt="2024-08-20T19:57:14.030" v="692" actId="1076"/>
          <ac:spMkLst>
            <pc:docMk/>
            <pc:sldMk cId="1496844454" sldId="277"/>
            <ac:spMk id="4" creationId="{60C9E939-08B9-8939-F998-EF7F1E8775E8}"/>
          </ac:spMkLst>
        </pc:spChg>
        <pc:spChg chg="add del mod">
          <ac:chgData name="Marcel Rossé" userId="44b7e09e10febb0b" providerId="LiveId" clId="{6DE819A0-F6C9-49AB-8AD3-424E1BEB4B05}" dt="2024-08-20T19:57:07.355" v="690" actId="478"/>
          <ac:spMkLst>
            <pc:docMk/>
            <pc:sldMk cId="1496844454" sldId="277"/>
            <ac:spMk id="5" creationId="{2BB2B1E2-289C-6E10-26E4-220DF89BD380}"/>
          </ac:spMkLst>
        </pc:spChg>
        <pc:spChg chg="add del mod">
          <ac:chgData name="Marcel Rossé" userId="44b7e09e10febb0b" providerId="LiveId" clId="{6DE819A0-F6C9-49AB-8AD3-424E1BEB4B05}" dt="2024-08-20T19:57:07.355" v="690" actId="478"/>
          <ac:spMkLst>
            <pc:docMk/>
            <pc:sldMk cId="1496844454" sldId="277"/>
            <ac:spMk id="6" creationId="{E6A257B3-7618-3D95-0A0C-4499C3DA2822}"/>
          </ac:spMkLst>
        </pc:spChg>
        <pc:spChg chg="add del mod">
          <ac:chgData name="Marcel Rossé" userId="44b7e09e10febb0b" providerId="LiveId" clId="{6DE819A0-F6C9-49AB-8AD3-424E1BEB4B05}" dt="2024-08-20T19:57:07.355" v="690" actId="478"/>
          <ac:spMkLst>
            <pc:docMk/>
            <pc:sldMk cId="1496844454" sldId="277"/>
            <ac:spMk id="7" creationId="{2B16C47B-5264-40F8-A8FB-DA90B0241033}"/>
          </ac:spMkLst>
        </pc:spChg>
        <pc:spChg chg="mod">
          <ac:chgData name="Marcel Rossé" userId="44b7e09e10febb0b" providerId="LiveId" clId="{6DE819A0-F6C9-49AB-8AD3-424E1BEB4B05}" dt="2024-08-20T19:53:18.333" v="612" actId="20577"/>
          <ac:spMkLst>
            <pc:docMk/>
            <pc:sldMk cId="1496844454" sldId="277"/>
            <ac:spMk id="8" creationId="{788C42D7-A67F-782B-98E9-754EC11BAF15}"/>
          </ac:spMkLst>
        </pc:spChg>
        <pc:spChg chg="add del mod">
          <ac:chgData name="Marcel Rossé" userId="44b7e09e10febb0b" providerId="LiveId" clId="{6DE819A0-F6C9-49AB-8AD3-424E1BEB4B05}" dt="2024-08-20T19:57:07.355" v="690" actId="478"/>
          <ac:spMkLst>
            <pc:docMk/>
            <pc:sldMk cId="1496844454" sldId="277"/>
            <ac:spMk id="9" creationId="{D74B4D26-9971-5A7C-F9C5-83D425FBF70D}"/>
          </ac:spMkLst>
        </pc:spChg>
        <pc:spChg chg="del">
          <ac:chgData name="Marcel Rossé" userId="44b7e09e10febb0b" providerId="LiveId" clId="{6DE819A0-F6C9-49AB-8AD3-424E1BEB4B05}" dt="2024-08-20T19:53:08.945" v="581" actId="478"/>
          <ac:spMkLst>
            <pc:docMk/>
            <pc:sldMk cId="1496844454" sldId="277"/>
            <ac:spMk id="10" creationId="{72A1E002-7227-0B9F-C709-E3B74CB495DC}"/>
          </ac:spMkLst>
        </pc:spChg>
        <pc:spChg chg="del">
          <ac:chgData name="Marcel Rossé" userId="44b7e09e10febb0b" providerId="LiveId" clId="{6DE819A0-F6C9-49AB-8AD3-424E1BEB4B05}" dt="2024-08-20T19:53:08.945" v="581" actId="478"/>
          <ac:spMkLst>
            <pc:docMk/>
            <pc:sldMk cId="1496844454" sldId="277"/>
            <ac:spMk id="11" creationId="{749FD55E-A2F3-11BC-8BE8-82072D654827}"/>
          </ac:spMkLst>
        </pc:spChg>
        <pc:spChg chg="add mod">
          <ac:chgData name="Marcel Rossé" userId="44b7e09e10febb0b" providerId="LiveId" clId="{6DE819A0-F6C9-49AB-8AD3-424E1BEB4B05}" dt="2024-08-20T19:57:34.694" v="718" actId="20577"/>
          <ac:spMkLst>
            <pc:docMk/>
            <pc:sldMk cId="1496844454" sldId="277"/>
            <ac:spMk id="12" creationId="{12F4D1AF-FD11-B987-EFB9-655BC952E35D}"/>
          </ac:spMkLst>
        </pc:spChg>
        <pc:spChg chg="del">
          <ac:chgData name="Marcel Rossé" userId="44b7e09e10febb0b" providerId="LiveId" clId="{6DE819A0-F6C9-49AB-8AD3-424E1BEB4B05}" dt="2024-08-20T19:53:08.945" v="581" actId="478"/>
          <ac:spMkLst>
            <pc:docMk/>
            <pc:sldMk cId="1496844454" sldId="277"/>
            <ac:spMk id="13" creationId="{1A3C0831-014F-18D6-4A39-175293962E55}"/>
          </ac:spMkLst>
        </pc:spChg>
        <pc:spChg chg="add mod">
          <ac:chgData name="Marcel Rossé" userId="44b7e09e10febb0b" providerId="LiveId" clId="{6DE819A0-F6C9-49AB-8AD3-424E1BEB4B05}" dt="2024-08-20T19:58:00.120" v="735" actId="20577"/>
          <ac:spMkLst>
            <pc:docMk/>
            <pc:sldMk cId="1496844454" sldId="277"/>
            <ac:spMk id="14" creationId="{E7E6BE67-6102-3E28-3A0B-A3700CB660DC}"/>
          </ac:spMkLst>
        </pc:spChg>
        <pc:spChg chg="add mod">
          <ac:chgData name="Marcel Rossé" userId="44b7e09e10febb0b" providerId="LiveId" clId="{6DE819A0-F6C9-49AB-8AD3-424E1BEB4B05}" dt="2024-08-20T19:58:10.394" v="745" actId="20577"/>
          <ac:spMkLst>
            <pc:docMk/>
            <pc:sldMk cId="1496844454" sldId="277"/>
            <ac:spMk id="15" creationId="{DB136C29-B351-39AA-6E2E-C1542D67BC0F}"/>
          </ac:spMkLst>
        </pc:spChg>
        <pc:spChg chg="add mod">
          <ac:chgData name="Marcel Rossé" userId="44b7e09e10febb0b" providerId="LiveId" clId="{6DE819A0-F6C9-49AB-8AD3-424E1BEB4B05}" dt="2024-08-20T19:58:20.289" v="765" actId="20577"/>
          <ac:spMkLst>
            <pc:docMk/>
            <pc:sldMk cId="1496844454" sldId="277"/>
            <ac:spMk id="16" creationId="{17BB3DC1-2C89-1C97-1078-1C33A9334F29}"/>
          </ac:spMkLst>
        </pc:spChg>
        <pc:picChg chg="del">
          <ac:chgData name="Marcel Rossé" userId="44b7e09e10febb0b" providerId="LiveId" clId="{6DE819A0-F6C9-49AB-8AD3-424E1BEB4B05}" dt="2024-08-20T19:53:08.945" v="581" actId="478"/>
          <ac:picMkLst>
            <pc:docMk/>
            <pc:sldMk cId="1496844454" sldId="277"/>
            <ac:picMk id="39" creationId="{00000000-0000-0000-0000-000000000000}"/>
          </ac:picMkLst>
        </pc:picChg>
      </pc:sldChg>
      <pc:sldChg chg="addSp delSp modSp add mod">
        <pc:chgData name="Marcel Rossé" userId="44b7e09e10febb0b" providerId="LiveId" clId="{6DE819A0-F6C9-49AB-8AD3-424E1BEB4B05}" dt="2024-08-20T20:11:57.197" v="1256" actId="20577"/>
        <pc:sldMkLst>
          <pc:docMk/>
          <pc:sldMk cId="2758000807" sldId="278"/>
        </pc:sldMkLst>
        <pc:spChg chg="add mod">
          <ac:chgData name="Marcel Rossé" userId="44b7e09e10febb0b" providerId="LiveId" clId="{6DE819A0-F6C9-49AB-8AD3-424E1BEB4B05}" dt="2024-08-20T20:05:09.384" v="919" actId="14100"/>
          <ac:spMkLst>
            <pc:docMk/>
            <pc:sldMk cId="2758000807" sldId="278"/>
            <ac:spMk id="2" creationId="{B33605A0-4A6F-3FE9-5B2C-90F698C2301D}"/>
          </ac:spMkLst>
        </pc:spChg>
        <pc:spChg chg="add mod">
          <ac:chgData name="Marcel Rossé" userId="44b7e09e10febb0b" providerId="LiveId" clId="{6DE819A0-F6C9-49AB-8AD3-424E1BEB4B05}" dt="2024-08-20T20:05:35.143" v="920"/>
          <ac:spMkLst>
            <pc:docMk/>
            <pc:sldMk cId="2758000807" sldId="278"/>
            <ac:spMk id="3" creationId="{995AFC8A-3886-C93C-C113-6C8B7B26E196}"/>
          </ac:spMkLst>
        </pc:spChg>
        <pc:spChg chg="del">
          <ac:chgData name="Marcel Rossé" userId="44b7e09e10febb0b" providerId="LiveId" clId="{6DE819A0-F6C9-49AB-8AD3-424E1BEB4B05}" dt="2024-08-20T20:04:30.339" v="848" actId="478"/>
          <ac:spMkLst>
            <pc:docMk/>
            <pc:sldMk cId="2758000807" sldId="278"/>
            <ac:spMk id="98" creationId="{00000000-0000-0000-0000-000000000000}"/>
          </ac:spMkLst>
        </pc:spChg>
        <pc:spChg chg="mod">
          <ac:chgData name="Marcel Rossé" userId="44b7e09e10febb0b" providerId="LiveId" clId="{6DE819A0-F6C9-49AB-8AD3-424E1BEB4B05}" dt="2024-08-20T20:04:39.829" v="866" actId="1036"/>
          <ac:spMkLst>
            <pc:docMk/>
            <pc:sldMk cId="2758000807" sldId="278"/>
            <ac:spMk id="99" creationId="{00000000-0000-0000-0000-000000000000}"/>
          </ac:spMkLst>
        </pc:spChg>
        <pc:spChg chg="mod">
          <ac:chgData name="Marcel Rossé" userId="44b7e09e10febb0b" providerId="LiveId" clId="{6DE819A0-F6C9-49AB-8AD3-424E1BEB4B05}" dt="2024-08-20T20:04:39.829" v="866" actId="1036"/>
          <ac:spMkLst>
            <pc:docMk/>
            <pc:sldMk cId="2758000807" sldId="278"/>
            <ac:spMk id="100" creationId="{00000000-0000-0000-0000-000000000000}"/>
          </ac:spMkLst>
        </pc:spChg>
        <pc:spChg chg="mod">
          <ac:chgData name="Marcel Rossé" userId="44b7e09e10febb0b" providerId="LiveId" clId="{6DE819A0-F6C9-49AB-8AD3-424E1BEB4B05}" dt="2024-08-20T20:04:39.829" v="866" actId="1036"/>
          <ac:spMkLst>
            <pc:docMk/>
            <pc:sldMk cId="2758000807" sldId="278"/>
            <ac:spMk id="101" creationId="{00000000-0000-0000-0000-000000000000}"/>
          </ac:spMkLst>
        </pc:spChg>
        <pc:spChg chg="mod">
          <ac:chgData name="Marcel Rossé" userId="44b7e09e10febb0b" providerId="LiveId" clId="{6DE819A0-F6C9-49AB-8AD3-424E1BEB4B05}" dt="2024-08-20T20:04:39.829" v="866" actId="1036"/>
          <ac:spMkLst>
            <pc:docMk/>
            <pc:sldMk cId="2758000807" sldId="278"/>
            <ac:spMk id="102" creationId="{00000000-0000-0000-0000-000000000000}"/>
          </ac:spMkLst>
        </pc:spChg>
        <pc:spChg chg="mod">
          <ac:chgData name="Marcel Rossé" userId="44b7e09e10febb0b" providerId="LiveId" clId="{6DE819A0-F6C9-49AB-8AD3-424E1BEB4B05}" dt="2024-08-20T20:04:39.829" v="866" actId="1036"/>
          <ac:spMkLst>
            <pc:docMk/>
            <pc:sldMk cId="2758000807" sldId="278"/>
            <ac:spMk id="103" creationId="{00000000-0000-0000-0000-000000000000}"/>
          </ac:spMkLst>
        </pc:spChg>
        <pc:spChg chg="mod">
          <ac:chgData name="Marcel Rossé" userId="44b7e09e10febb0b" providerId="LiveId" clId="{6DE819A0-F6C9-49AB-8AD3-424E1BEB4B05}" dt="2024-08-20T20:04:39.829" v="866" actId="1036"/>
          <ac:spMkLst>
            <pc:docMk/>
            <pc:sldMk cId="2758000807" sldId="278"/>
            <ac:spMk id="104" creationId="{00000000-0000-0000-0000-000000000000}"/>
          </ac:spMkLst>
        </pc:spChg>
        <pc:spChg chg="mod">
          <ac:chgData name="Marcel Rossé" userId="44b7e09e10febb0b" providerId="LiveId" clId="{6DE819A0-F6C9-49AB-8AD3-424E1BEB4B05}" dt="2024-08-20T20:04:39.829" v="866" actId="1036"/>
          <ac:spMkLst>
            <pc:docMk/>
            <pc:sldMk cId="2758000807" sldId="278"/>
            <ac:spMk id="105" creationId="{00000000-0000-0000-0000-000000000000}"/>
          </ac:spMkLst>
        </pc:spChg>
        <pc:spChg chg="mod">
          <ac:chgData name="Marcel Rossé" userId="44b7e09e10febb0b" providerId="LiveId" clId="{6DE819A0-F6C9-49AB-8AD3-424E1BEB4B05}" dt="2024-08-20T20:04:39.829" v="866" actId="1036"/>
          <ac:spMkLst>
            <pc:docMk/>
            <pc:sldMk cId="2758000807" sldId="278"/>
            <ac:spMk id="106" creationId="{00000000-0000-0000-0000-000000000000}"/>
          </ac:spMkLst>
        </pc:spChg>
        <pc:spChg chg="mod">
          <ac:chgData name="Marcel Rossé" userId="44b7e09e10febb0b" providerId="LiveId" clId="{6DE819A0-F6C9-49AB-8AD3-424E1BEB4B05}" dt="2024-08-20T20:04:39.829" v="866" actId="1036"/>
          <ac:spMkLst>
            <pc:docMk/>
            <pc:sldMk cId="2758000807" sldId="278"/>
            <ac:spMk id="107" creationId="{00000000-0000-0000-0000-000000000000}"/>
          </ac:spMkLst>
        </pc:spChg>
        <pc:spChg chg="mod">
          <ac:chgData name="Marcel Rossé" userId="44b7e09e10febb0b" providerId="LiveId" clId="{6DE819A0-F6C9-49AB-8AD3-424E1BEB4B05}" dt="2024-08-20T20:04:39.829" v="866" actId="1036"/>
          <ac:spMkLst>
            <pc:docMk/>
            <pc:sldMk cId="2758000807" sldId="278"/>
            <ac:spMk id="108" creationId="{00000000-0000-0000-0000-000000000000}"/>
          </ac:spMkLst>
        </pc:spChg>
        <pc:spChg chg="mod">
          <ac:chgData name="Marcel Rossé" userId="44b7e09e10febb0b" providerId="LiveId" clId="{6DE819A0-F6C9-49AB-8AD3-424E1BEB4B05}" dt="2024-08-20T20:04:39.829" v="866" actId="1036"/>
          <ac:spMkLst>
            <pc:docMk/>
            <pc:sldMk cId="2758000807" sldId="278"/>
            <ac:spMk id="109" creationId="{00000000-0000-0000-0000-000000000000}"/>
          </ac:spMkLst>
        </pc:spChg>
        <pc:graphicFrameChg chg="mod modGraphic">
          <ac:chgData name="Marcel Rossé" userId="44b7e09e10febb0b" providerId="LiveId" clId="{6DE819A0-F6C9-49AB-8AD3-424E1BEB4B05}" dt="2024-08-20T20:11:57.197" v="1256" actId="20577"/>
          <ac:graphicFrameMkLst>
            <pc:docMk/>
            <pc:sldMk cId="2758000807" sldId="278"/>
            <ac:graphicFrameMk id="97" creationId="{00000000-0000-0000-0000-000000000000}"/>
          </ac:graphicFrameMkLst>
        </pc:graphicFrameChg>
      </pc:sldChg>
      <pc:sldChg chg="delSp modSp add mod ord">
        <pc:chgData name="Marcel Rossé" userId="44b7e09e10febb0b" providerId="LiveId" clId="{6DE819A0-F6C9-49AB-8AD3-424E1BEB4B05}" dt="2024-08-20T20:18:24.102" v="1402" actId="20577"/>
        <pc:sldMkLst>
          <pc:docMk/>
          <pc:sldMk cId="1023290448" sldId="279"/>
        </pc:sldMkLst>
        <pc:spChg chg="mod">
          <ac:chgData name="Marcel Rossé" userId="44b7e09e10febb0b" providerId="LiveId" clId="{6DE819A0-F6C9-49AB-8AD3-424E1BEB4B05}" dt="2024-08-20T20:18:24.102" v="1402" actId="20577"/>
          <ac:spMkLst>
            <pc:docMk/>
            <pc:sldMk cId="1023290448" sldId="279"/>
            <ac:spMk id="3" creationId="{F1CAA034-4A57-9D05-B082-1B7CE7B89F78}"/>
          </ac:spMkLst>
        </pc:spChg>
        <pc:spChg chg="del">
          <ac:chgData name="Marcel Rossé" userId="44b7e09e10febb0b" providerId="LiveId" clId="{6DE819A0-F6C9-49AB-8AD3-424E1BEB4B05}" dt="2024-08-20T20:17:52.249" v="1325" actId="478"/>
          <ac:spMkLst>
            <pc:docMk/>
            <pc:sldMk cId="1023290448" sldId="279"/>
            <ac:spMk id="4" creationId="{60C9E939-08B9-8939-F998-EF7F1E8775E8}"/>
          </ac:spMkLst>
        </pc:spChg>
        <pc:spChg chg="mod">
          <ac:chgData name="Marcel Rossé" userId="44b7e09e10febb0b" providerId="LiveId" clId="{6DE819A0-F6C9-49AB-8AD3-424E1BEB4B05}" dt="2024-08-20T20:16:36.553" v="1285" actId="255"/>
          <ac:spMkLst>
            <pc:docMk/>
            <pc:sldMk cId="1023290448" sldId="279"/>
            <ac:spMk id="8" creationId="{788C42D7-A67F-782B-98E9-754EC11BAF15}"/>
          </ac:spMkLst>
        </pc:spChg>
        <pc:spChg chg="del mod">
          <ac:chgData name="Marcel Rossé" userId="44b7e09e10febb0b" providerId="LiveId" clId="{6DE819A0-F6C9-49AB-8AD3-424E1BEB4B05}" dt="2024-08-20T20:17:47.777" v="1323" actId="478"/>
          <ac:spMkLst>
            <pc:docMk/>
            <pc:sldMk cId="1023290448" sldId="279"/>
            <ac:spMk id="12" creationId="{12F4D1AF-FD11-B987-EFB9-655BC952E35D}"/>
          </ac:spMkLst>
        </pc:spChg>
        <pc:spChg chg="del mod">
          <ac:chgData name="Marcel Rossé" userId="44b7e09e10febb0b" providerId="LiveId" clId="{6DE819A0-F6C9-49AB-8AD3-424E1BEB4B05}" dt="2024-08-20T20:17:47.777" v="1323" actId="478"/>
          <ac:spMkLst>
            <pc:docMk/>
            <pc:sldMk cId="1023290448" sldId="279"/>
            <ac:spMk id="14" creationId="{E7E6BE67-6102-3E28-3A0B-A3700CB660DC}"/>
          </ac:spMkLst>
        </pc:spChg>
        <pc:spChg chg="del mod">
          <ac:chgData name="Marcel Rossé" userId="44b7e09e10febb0b" providerId="LiveId" clId="{6DE819A0-F6C9-49AB-8AD3-424E1BEB4B05}" dt="2024-08-20T20:17:47.777" v="1323" actId="478"/>
          <ac:spMkLst>
            <pc:docMk/>
            <pc:sldMk cId="1023290448" sldId="279"/>
            <ac:spMk id="15" creationId="{DB136C29-B351-39AA-6E2E-C1542D67BC0F}"/>
          </ac:spMkLst>
        </pc:spChg>
        <pc:spChg chg="del">
          <ac:chgData name="Marcel Rossé" userId="44b7e09e10febb0b" providerId="LiveId" clId="{6DE819A0-F6C9-49AB-8AD3-424E1BEB4B05}" dt="2024-08-20T20:17:50.056" v="1324" actId="478"/>
          <ac:spMkLst>
            <pc:docMk/>
            <pc:sldMk cId="1023290448" sldId="279"/>
            <ac:spMk id="16" creationId="{17BB3DC1-2C89-1C97-1078-1C33A9334F29}"/>
          </ac:spMkLst>
        </pc:spChg>
      </pc:sldChg>
      <pc:sldChg chg="addSp delSp modSp add mod">
        <pc:chgData name="Marcel Rossé" userId="44b7e09e10febb0b" providerId="LiveId" clId="{6DE819A0-F6C9-49AB-8AD3-424E1BEB4B05}" dt="2024-08-20T20:31:03.121" v="1652" actId="1036"/>
        <pc:sldMkLst>
          <pc:docMk/>
          <pc:sldMk cId="2924304863" sldId="280"/>
        </pc:sldMkLst>
        <pc:spChg chg="add mod">
          <ac:chgData name="Marcel Rossé" userId="44b7e09e10febb0b" providerId="LiveId" clId="{6DE819A0-F6C9-49AB-8AD3-424E1BEB4B05}" dt="2024-08-20T20:30:16.844" v="1629" actId="1036"/>
          <ac:spMkLst>
            <pc:docMk/>
            <pc:sldMk cId="2924304863" sldId="280"/>
            <ac:spMk id="2" creationId="{E1E50565-CB48-9528-01B5-B1C0D8A1814F}"/>
          </ac:spMkLst>
        </pc:spChg>
        <pc:spChg chg="del mod">
          <ac:chgData name="Marcel Rossé" userId="44b7e09e10febb0b" providerId="LiveId" clId="{6DE819A0-F6C9-49AB-8AD3-424E1BEB4B05}" dt="2024-08-20T20:30:09.154" v="1600" actId="478"/>
          <ac:spMkLst>
            <pc:docMk/>
            <pc:sldMk cId="2924304863" sldId="280"/>
            <ac:spMk id="3" creationId="{F1CAA034-4A57-9D05-B082-1B7CE7B89F78}"/>
          </ac:spMkLst>
        </pc:spChg>
        <pc:spChg chg="add mod">
          <ac:chgData name="Marcel Rossé" userId="44b7e09e10febb0b" providerId="LiveId" clId="{6DE819A0-F6C9-49AB-8AD3-424E1BEB4B05}" dt="2024-08-20T20:31:03.121" v="1652" actId="1036"/>
          <ac:spMkLst>
            <pc:docMk/>
            <pc:sldMk cId="2924304863" sldId="280"/>
            <ac:spMk id="4" creationId="{302066EF-B343-6F8D-F681-ADF79A458EFA}"/>
          </ac:spMkLst>
        </pc:spChg>
        <pc:spChg chg="add mod">
          <ac:chgData name="Marcel Rossé" userId="44b7e09e10febb0b" providerId="LiveId" clId="{6DE819A0-F6C9-49AB-8AD3-424E1BEB4B05}" dt="2024-08-20T20:31:03.121" v="1652" actId="1036"/>
          <ac:spMkLst>
            <pc:docMk/>
            <pc:sldMk cId="2924304863" sldId="280"/>
            <ac:spMk id="5" creationId="{21A486B8-788A-000D-BCE3-5BE2EB897A7F}"/>
          </ac:spMkLst>
        </pc:spChg>
        <pc:spChg chg="add mod">
          <ac:chgData name="Marcel Rossé" userId="44b7e09e10febb0b" providerId="LiveId" clId="{6DE819A0-F6C9-49AB-8AD3-424E1BEB4B05}" dt="2024-08-20T20:31:03.121" v="1652" actId="1036"/>
          <ac:spMkLst>
            <pc:docMk/>
            <pc:sldMk cId="2924304863" sldId="280"/>
            <ac:spMk id="6" creationId="{08D9AB49-B610-49F0-F50F-2C03836AD502}"/>
          </ac:spMkLst>
        </pc:spChg>
        <pc:spChg chg="add mod">
          <ac:chgData name="Marcel Rossé" userId="44b7e09e10febb0b" providerId="LiveId" clId="{6DE819A0-F6C9-49AB-8AD3-424E1BEB4B05}" dt="2024-08-20T20:30:16.844" v="1629" actId="1036"/>
          <ac:spMkLst>
            <pc:docMk/>
            <pc:sldMk cId="2924304863" sldId="280"/>
            <ac:spMk id="7" creationId="{7F44A8B3-64B6-7C1F-393B-50CD16BAC969}"/>
          </ac:spMkLst>
        </pc:spChg>
        <pc:spChg chg="mod">
          <ac:chgData name="Marcel Rossé" userId="44b7e09e10febb0b" providerId="LiveId" clId="{6DE819A0-F6C9-49AB-8AD3-424E1BEB4B05}" dt="2024-08-20T20:27:34.260" v="1429" actId="20577"/>
          <ac:spMkLst>
            <pc:docMk/>
            <pc:sldMk cId="2924304863" sldId="280"/>
            <ac:spMk id="8" creationId="{788C42D7-A67F-782B-98E9-754EC11BAF15}"/>
          </ac:spMkLst>
        </pc:spChg>
        <pc:spChg chg="add mod">
          <ac:chgData name="Marcel Rossé" userId="44b7e09e10febb0b" providerId="LiveId" clId="{6DE819A0-F6C9-49AB-8AD3-424E1BEB4B05}" dt="2024-08-20T20:30:16.844" v="1629" actId="1036"/>
          <ac:spMkLst>
            <pc:docMk/>
            <pc:sldMk cId="2924304863" sldId="280"/>
            <ac:spMk id="9" creationId="{AD5CC256-38CE-13E8-9F29-E2D7E195B7E9}"/>
          </ac:spMkLst>
        </pc:spChg>
      </pc:sldChg>
      <pc:sldChg chg="addSp delSp modSp add mod">
        <pc:chgData name="Marcel Rossé" userId="44b7e09e10febb0b" providerId="LiveId" clId="{6DE819A0-F6C9-49AB-8AD3-424E1BEB4B05}" dt="2024-08-20T20:34:00.150" v="1733" actId="20577"/>
        <pc:sldMkLst>
          <pc:docMk/>
          <pc:sldMk cId="3927194828" sldId="281"/>
        </pc:sldMkLst>
        <pc:spChg chg="del">
          <ac:chgData name="Marcel Rossé" userId="44b7e09e10febb0b" providerId="LiveId" clId="{6DE819A0-F6C9-49AB-8AD3-424E1BEB4B05}" dt="2024-08-20T20:32:16.132" v="1658" actId="478"/>
          <ac:spMkLst>
            <pc:docMk/>
            <pc:sldMk cId="3927194828" sldId="281"/>
            <ac:spMk id="2" creationId="{E1E50565-CB48-9528-01B5-B1C0D8A1814F}"/>
          </ac:spMkLst>
        </pc:spChg>
        <pc:spChg chg="del">
          <ac:chgData name="Marcel Rossé" userId="44b7e09e10febb0b" providerId="LiveId" clId="{6DE819A0-F6C9-49AB-8AD3-424E1BEB4B05}" dt="2024-08-20T20:31:53.670" v="1654" actId="478"/>
          <ac:spMkLst>
            <pc:docMk/>
            <pc:sldMk cId="3927194828" sldId="281"/>
            <ac:spMk id="4" creationId="{302066EF-B343-6F8D-F681-ADF79A458EFA}"/>
          </ac:spMkLst>
        </pc:spChg>
        <pc:spChg chg="mod">
          <ac:chgData name="Marcel Rossé" userId="44b7e09e10febb0b" providerId="LiveId" clId="{6DE819A0-F6C9-49AB-8AD3-424E1BEB4B05}" dt="2024-08-20T20:32:32.124" v="1681" actId="20577"/>
          <ac:spMkLst>
            <pc:docMk/>
            <pc:sldMk cId="3927194828" sldId="281"/>
            <ac:spMk id="5" creationId="{21A486B8-788A-000D-BCE3-5BE2EB897A7F}"/>
          </ac:spMkLst>
        </pc:spChg>
        <pc:spChg chg="del">
          <ac:chgData name="Marcel Rossé" userId="44b7e09e10febb0b" providerId="LiveId" clId="{6DE819A0-F6C9-49AB-8AD3-424E1BEB4B05}" dt="2024-08-20T20:31:53.670" v="1654" actId="478"/>
          <ac:spMkLst>
            <pc:docMk/>
            <pc:sldMk cId="3927194828" sldId="281"/>
            <ac:spMk id="6" creationId="{08D9AB49-B610-49F0-F50F-2C03836AD502}"/>
          </ac:spMkLst>
        </pc:spChg>
        <pc:spChg chg="del">
          <ac:chgData name="Marcel Rossé" userId="44b7e09e10febb0b" providerId="LiveId" clId="{6DE819A0-F6C9-49AB-8AD3-424E1BEB4B05}" dt="2024-08-20T20:31:53.670" v="1654" actId="478"/>
          <ac:spMkLst>
            <pc:docMk/>
            <pc:sldMk cId="3927194828" sldId="281"/>
            <ac:spMk id="7" creationId="{7F44A8B3-64B6-7C1F-393B-50CD16BAC969}"/>
          </ac:spMkLst>
        </pc:spChg>
        <pc:spChg chg="del">
          <ac:chgData name="Marcel Rossé" userId="44b7e09e10febb0b" providerId="LiveId" clId="{6DE819A0-F6C9-49AB-8AD3-424E1BEB4B05}" dt="2024-08-20T20:31:53.670" v="1654" actId="478"/>
          <ac:spMkLst>
            <pc:docMk/>
            <pc:sldMk cId="3927194828" sldId="281"/>
            <ac:spMk id="9" creationId="{AD5CC256-38CE-13E8-9F29-E2D7E195B7E9}"/>
          </ac:spMkLst>
        </pc:spChg>
        <pc:spChg chg="add mod">
          <ac:chgData name="Marcel Rossé" userId="44b7e09e10febb0b" providerId="LiveId" clId="{6DE819A0-F6C9-49AB-8AD3-424E1BEB4B05}" dt="2024-08-20T20:34:00.150" v="1733" actId="20577"/>
          <ac:spMkLst>
            <pc:docMk/>
            <pc:sldMk cId="3927194828" sldId="281"/>
            <ac:spMk id="10" creationId="{F6C5633A-B7C0-1AFF-0BDC-A395F260E618}"/>
          </ac:spMkLst>
        </pc:spChg>
        <pc:spChg chg="add mod">
          <ac:chgData name="Marcel Rossé" userId="44b7e09e10febb0b" providerId="LiveId" clId="{6DE819A0-F6C9-49AB-8AD3-424E1BEB4B05}" dt="2024-08-20T20:32:50.245" v="1693" actId="20577"/>
          <ac:spMkLst>
            <pc:docMk/>
            <pc:sldMk cId="3927194828" sldId="281"/>
            <ac:spMk id="11" creationId="{BDDAE827-EB8D-78AE-E74E-8887DFBC695E}"/>
          </ac:spMkLst>
        </pc:spChg>
        <pc:spChg chg="add mod">
          <ac:chgData name="Marcel Rossé" userId="44b7e09e10febb0b" providerId="LiveId" clId="{6DE819A0-F6C9-49AB-8AD3-424E1BEB4B05}" dt="2024-08-20T20:33:05.347" v="1713" actId="20577"/>
          <ac:spMkLst>
            <pc:docMk/>
            <pc:sldMk cId="3927194828" sldId="281"/>
            <ac:spMk id="12" creationId="{48B70061-7162-5F46-B8D3-BD53D7A297A9}"/>
          </ac:spMkLst>
        </pc:spChg>
      </pc:sldChg>
      <pc:sldChg chg="delSp modSp add mod">
        <pc:chgData name="Marcel Rossé" userId="44b7e09e10febb0b" providerId="LiveId" clId="{6DE819A0-F6C9-49AB-8AD3-424E1BEB4B05}" dt="2024-08-20T20:41:53.327" v="1773" actId="20577"/>
        <pc:sldMkLst>
          <pc:docMk/>
          <pc:sldMk cId="27759148" sldId="282"/>
        </pc:sldMkLst>
        <pc:spChg chg="mod">
          <ac:chgData name="Marcel Rossé" userId="44b7e09e10febb0b" providerId="LiveId" clId="{6DE819A0-F6C9-49AB-8AD3-424E1BEB4B05}" dt="2024-08-20T20:41:48.630" v="1762" actId="20577"/>
          <ac:spMkLst>
            <pc:docMk/>
            <pc:sldMk cId="27759148" sldId="282"/>
            <ac:spMk id="5" creationId="{21A486B8-788A-000D-BCE3-5BE2EB897A7F}"/>
          </ac:spMkLst>
        </pc:spChg>
        <pc:spChg chg="mod">
          <ac:chgData name="Marcel Rossé" userId="44b7e09e10febb0b" providerId="LiveId" clId="{6DE819A0-F6C9-49AB-8AD3-424E1BEB4B05}" dt="2024-08-20T20:41:27.457" v="1749" actId="20577"/>
          <ac:spMkLst>
            <pc:docMk/>
            <pc:sldMk cId="27759148" sldId="282"/>
            <ac:spMk id="10" creationId="{F6C5633A-B7C0-1AFF-0BDC-A395F260E618}"/>
          </ac:spMkLst>
        </pc:spChg>
        <pc:spChg chg="mod">
          <ac:chgData name="Marcel Rossé" userId="44b7e09e10febb0b" providerId="LiveId" clId="{6DE819A0-F6C9-49AB-8AD3-424E1BEB4B05}" dt="2024-08-20T20:41:53.327" v="1773" actId="20577"/>
          <ac:spMkLst>
            <pc:docMk/>
            <pc:sldMk cId="27759148" sldId="282"/>
            <ac:spMk id="11" creationId="{BDDAE827-EB8D-78AE-E74E-8887DFBC695E}"/>
          </ac:spMkLst>
        </pc:spChg>
        <pc:spChg chg="del">
          <ac:chgData name="Marcel Rossé" userId="44b7e09e10febb0b" providerId="LiveId" clId="{6DE819A0-F6C9-49AB-8AD3-424E1BEB4B05}" dt="2024-08-20T20:41:30.868" v="1750" actId="478"/>
          <ac:spMkLst>
            <pc:docMk/>
            <pc:sldMk cId="27759148" sldId="282"/>
            <ac:spMk id="12" creationId="{48B70061-7162-5F46-B8D3-BD53D7A297A9}"/>
          </ac:spMkLst>
        </pc:spChg>
      </pc:sldChg>
      <pc:sldChg chg="delSp modSp add mod">
        <pc:chgData name="Marcel Rossé" userId="44b7e09e10febb0b" providerId="LiveId" clId="{6DE819A0-F6C9-49AB-8AD3-424E1BEB4B05}" dt="2024-08-20T20:43:49.663" v="1787" actId="20577"/>
        <pc:sldMkLst>
          <pc:docMk/>
          <pc:sldMk cId="744812982" sldId="283"/>
        </pc:sldMkLst>
        <pc:spChg chg="mod">
          <ac:chgData name="Marcel Rossé" userId="44b7e09e10febb0b" providerId="LiveId" clId="{6DE819A0-F6C9-49AB-8AD3-424E1BEB4B05}" dt="2024-08-20T20:43:49.663" v="1787" actId="20577"/>
          <ac:spMkLst>
            <pc:docMk/>
            <pc:sldMk cId="744812982" sldId="283"/>
            <ac:spMk id="5" creationId="{21A486B8-788A-000D-BCE3-5BE2EB897A7F}"/>
          </ac:spMkLst>
        </pc:spChg>
        <pc:spChg chg="mod">
          <ac:chgData name="Marcel Rossé" userId="44b7e09e10febb0b" providerId="LiveId" clId="{6DE819A0-F6C9-49AB-8AD3-424E1BEB4B05}" dt="2024-08-20T20:43:40.094" v="1779" actId="20577"/>
          <ac:spMkLst>
            <pc:docMk/>
            <pc:sldMk cId="744812982" sldId="283"/>
            <ac:spMk id="10" creationId="{F6C5633A-B7C0-1AFF-0BDC-A395F260E618}"/>
          </ac:spMkLst>
        </pc:spChg>
        <pc:spChg chg="del">
          <ac:chgData name="Marcel Rossé" userId="44b7e09e10febb0b" providerId="LiveId" clId="{6DE819A0-F6C9-49AB-8AD3-424E1BEB4B05}" dt="2024-08-20T20:43:28.122" v="1775" actId="478"/>
          <ac:spMkLst>
            <pc:docMk/>
            <pc:sldMk cId="744812982" sldId="283"/>
            <ac:spMk id="11" creationId="{BDDAE827-EB8D-78AE-E74E-8887DFBC695E}"/>
          </ac:spMkLst>
        </pc:spChg>
      </pc:sldChg>
      <pc:sldChg chg="addSp delSp modSp add mod">
        <pc:chgData name="Marcel Rossé" userId="44b7e09e10febb0b" providerId="LiveId" clId="{6DE819A0-F6C9-49AB-8AD3-424E1BEB4B05}" dt="2024-08-20T20:46:11.273" v="1834" actId="255"/>
        <pc:sldMkLst>
          <pc:docMk/>
          <pc:sldMk cId="230830015" sldId="284"/>
        </pc:sldMkLst>
        <pc:spChg chg="add mod">
          <ac:chgData name="Marcel Rossé" userId="44b7e09e10febb0b" providerId="LiveId" clId="{6DE819A0-F6C9-49AB-8AD3-424E1BEB4B05}" dt="2024-08-20T20:46:11.273" v="1834" actId="255"/>
          <ac:spMkLst>
            <pc:docMk/>
            <pc:sldMk cId="230830015" sldId="284"/>
            <ac:spMk id="2" creationId="{4B565542-6661-0FAD-3D21-6484663415D0}"/>
          </ac:spMkLst>
        </pc:spChg>
        <pc:spChg chg="del">
          <ac:chgData name="Marcel Rossé" userId="44b7e09e10febb0b" providerId="LiveId" clId="{6DE819A0-F6C9-49AB-8AD3-424E1BEB4B05}" dt="2024-08-20T20:45:40.701" v="1792" actId="478"/>
          <ac:spMkLst>
            <pc:docMk/>
            <pc:sldMk cId="230830015" sldId="284"/>
            <ac:spMk id="5" creationId="{21A486B8-788A-000D-BCE3-5BE2EB897A7F}"/>
          </ac:spMkLst>
        </pc:spChg>
        <pc:spChg chg="del">
          <ac:chgData name="Marcel Rossé" userId="44b7e09e10febb0b" providerId="LiveId" clId="{6DE819A0-F6C9-49AB-8AD3-424E1BEB4B05}" dt="2024-08-20T20:45:44.122" v="1793" actId="478"/>
          <ac:spMkLst>
            <pc:docMk/>
            <pc:sldMk cId="230830015" sldId="284"/>
            <ac:spMk id="8" creationId="{788C42D7-A67F-782B-98E9-754EC11BAF15}"/>
          </ac:spMkLst>
        </pc:spChg>
        <pc:spChg chg="del mod">
          <ac:chgData name="Marcel Rossé" userId="44b7e09e10febb0b" providerId="LiveId" clId="{6DE819A0-F6C9-49AB-8AD3-424E1BEB4B05}" dt="2024-08-20T20:45:38.221" v="1791"/>
          <ac:spMkLst>
            <pc:docMk/>
            <pc:sldMk cId="230830015" sldId="284"/>
            <ac:spMk id="10" creationId="{F6C5633A-B7C0-1AFF-0BDC-A395F260E61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CL"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
        <p:cNvGrpSpPr/>
        <p:nvPr/>
      </p:nvGrpSpPr>
      <p:grpSpPr>
        <a:xfrm>
          <a:off x="0" y="0"/>
          <a:ext cx="0" cy="0"/>
          <a:chOff x="0" y="0"/>
          <a:chExt cx="0" cy="0"/>
        </a:xfrm>
      </p:grpSpPr>
      <p:sp>
        <p:nvSpPr>
          <p:cNvPr id="17" name="Google Shape;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 name="Google Shape;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 name="Google Shape;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219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80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4689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8112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0093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875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 name="Google Shape;4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L"/>
              <a:t>7</a:t>
            </a:fld>
            <a:endParaRPr/>
          </a:p>
        </p:txBody>
      </p:sp>
    </p:spTree>
    <p:extLst>
      <p:ext uri="{BB962C8B-B14F-4D97-AF65-F5344CB8AC3E}">
        <p14:creationId xmlns:p14="http://schemas.microsoft.com/office/powerpoint/2010/main" val="4134934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171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
        <p:cNvGrpSpPr/>
        <p:nvPr/>
      </p:nvGrpSpPr>
      <p:grpSpPr>
        <a:xfrm>
          <a:off x="0" y="0"/>
          <a:ext cx="0" cy="0"/>
          <a:chOff x="0" y="0"/>
          <a:chExt cx="0" cy="0"/>
        </a:xfrm>
      </p:grpSpPr>
      <p:sp>
        <p:nvSpPr>
          <p:cNvPr id="28" name="Google Shape;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 name="Google Shape;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48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Diseño personalizado">
  <p:cSld name="1_Diseño personalizado">
    <p:spTree>
      <p:nvGrpSpPr>
        <p:cNvPr id="1" name="Shape 11"/>
        <p:cNvGrpSpPr/>
        <p:nvPr/>
      </p:nvGrpSpPr>
      <p:grpSpPr>
        <a:xfrm>
          <a:off x="0" y="0"/>
          <a:ext cx="0" cy="0"/>
          <a:chOff x="0" y="0"/>
          <a:chExt cx="0" cy="0"/>
        </a:xfrm>
      </p:grpSpPr>
      <p:pic>
        <p:nvPicPr>
          <p:cNvPr id="12" name="Google Shape;12;p22"/>
          <p:cNvPicPr preferRelativeResize="0"/>
          <p:nvPr/>
        </p:nvPicPr>
        <p:blipFill rotWithShape="1">
          <a:blip r:embed="rId2">
            <a:alphaModFix/>
          </a:blip>
          <a:srcRect/>
          <a:stretch/>
        </p:blipFill>
        <p:spPr>
          <a:xfrm>
            <a:off x="1088" y="0"/>
            <a:ext cx="12189826" cy="6858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02">
  <p:cSld name="02">
    <p:spTree>
      <p:nvGrpSpPr>
        <p:cNvPr id="1" name="Shape 13"/>
        <p:cNvGrpSpPr/>
        <p:nvPr/>
      </p:nvGrpSpPr>
      <p:grpSpPr>
        <a:xfrm>
          <a:off x="0" y="0"/>
          <a:ext cx="0" cy="0"/>
          <a:chOff x="0" y="0"/>
          <a:chExt cx="0" cy="0"/>
        </a:xfrm>
      </p:grpSpPr>
      <p:pic>
        <p:nvPicPr>
          <p:cNvPr id="14" name="Google Shape;14;p23"/>
          <p:cNvPicPr preferRelativeResize="0"/>
          <p:nvPr/>
        </p:nvPicPr>
        <p:blipFill rotWithShape="1">
          <a:blip r:embed="rId2">
            <a:alphaModFix/>
          </a:blip>
          <a:srcRect l="37203" t="-186" r="37323" b="96853"/>
          <a:stretch/>
        </p:blipFill>
        <p:spPr>
          <a:xfrm>
            <a:off x="4540250" y="-47625"/>
            <a:ext cx="3105150" cy="273050"/>
          </a:xfrm>
          <a:prstGeom prst="rect">
            <a:avLst/>
          </a:prstGeom>
          <a:noFill/>
          <a:ln>
            <a:noFill/>
          </a:ln>
        </p:spPr>
      </p:pic>
      <p:sp>
        <p:nvSpPr>
          <p:cNvPr id="15" name="Google Shape;15;p23"/>
          <p:cNvSpPr/>
          <p:nvPr/>
        </p:nvSpPr>
        <p:spPr>
          <a:xfrm>
            <a:off x="233934" y="227812"/>
            <a:ext cx="11732419" cy="6408191"/>
          </a:xfrm>
          <a:prstGeom prst="roundRect">
            <a:avLst>
              <a:gd name="adj" fmla="val 1742"/>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1"/>
          <p:cNvPicPr preferRelativeResize="0"/>
          <p:nvPr/>
        </p:nvPicPr>
        <p:blipFill rotWithShape="1">
          <a:blip r:embed="rId4">
            <a:alphaModFix/>
          </a:blip>
          <a:srcRect/>
          <a:stretch/>
        </p:blipFill>
        <p:spPr>
          <a:xfrm>
            <a:off x="1088" y="0"/>
            <a:ext cx="12189826"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hyperlink" Target="http://www.google.cl/url?sa=i&amp;rct=j&amp;q=&amp;esrc=s&amp;frm=1&amp;source=images&amp;cd=&amp;cad=rja&amp;uact=8&amp;ved=0CAcQjRxqFQoTCJyG7afG9MYCFUKAkAodBjIDBw&amp;url=http://www.losangeles.cl/w/?p%3D7393&amp;ei=VpiyVZyDFMKAwgSG5Iw4&amp;bvm=bv.98717601,d.Y2I&amp;psig=AFQjCNEpChdM0cazatzbIzwjqjcf1bIOTg&amp;ust=1437854075649145"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1"/>
          <p:cNvSpPr txBox="1"/>
          <p:nvPr/>
        </p:nvSpPr>
        <p:spPr>
          <a:xfrm>
            <a:off x="838200" y="2217427"/>
            <a:ext cx="10515600" cy="83661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800"/>
              <a:buFont typeface="Verdana"/>
              <a:buNone/>
            </a:pPr>
            <a:endParaRPr dirty="0"/>
          </a:p>
        </p:txBody>
      </p:sp>
      <p:sp>
        <p:nvSpPr>
          <p:cNvPr id="22" name="Google Shape;22;p1"/>
          <p:cNvSpPr txBox="1"/>
          <p:nvPr/>
        </p:nvSpPr>
        <p:spPr>
          <a:xfrm>
            <a:off x="2882901" y="3690570"/>
            <a:ext cx="6426300" cy="106409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1650"/>
              <a:buFont typeface="Arial"/>
              <a:buNone/>
            </a:pPr>
            <a:r>
              <a:rPr lang="es-CL" sz="1650" dirty="0">
                <a:solidFill>
                  <a:schemeClr val="lt1"/>
                </a:solidFill>
                <a:latin typeface="Verdana"/>
                <a:ea typeface="Verdana"/>
                <a:cs typeface="Verdana"/>
                <a:sym typeface="Verdana"/>
              </a:rPr>
              <a:t>Asociación Chilena de Municipalidades</a:t>
            </a:r>
            <a:endParaRPr sz="1650" dirty="0">
              <a:solidFill>
                <a:schemeClr val="lt1"/>
              </a:solidFill>
              <a:latin typeface="Verdana"/>
              <a:ea typeface="Verdana"/>
              <a:cs typeface="Verdana"/>
              <a:sym typeface="Verdana"/>
            </a:endParaRPr>
          </a:p>
          <a:p>
            <a:pPr marL="0" marR="0" lvl="0" indent="0" algn="ctr" rtl="0">
              <a:lnSpc>
                <a:spcPct val="80000"/>
              </a:lnSpc>
              <a:spcBef>
                <a:spcPts val="0"/>
              </a:spcBef>
              <a:spcAft>
                <a:spcPts val="0"/>
              </a:spcAft>
              <a:buClr>
                <a:schemeClr val="lt1"/>
              </a:buClr>
              <a:buSzPts val="1650"/>
              <a:buFont typeface="Arial"/>
              <a:buNone/>
            </a:pPr>
            <a:r>
              <a:rPr lang="es-CL" sz="1650" dirty="0">
                <a:solidFill>
                  <a:schemeClr val="lt1"/>
                </a:solidFill>
                <a:latin typeface="Verdana"/>
                <a:ea typeface="Verdana"/>
                <a:cs typeface="Verdana"/>
                <a:sym typeface="Verdana"/>
              </a:rPr>
              <a:t>Marcel Rossé V.</a:t>
            </a:r>
          </a:p>
          <a:p>
            <a:pPr marL="0" marR="0" lvl="0" indent="0" algn="ctr" rtl="0">
              <a:lnSpc>
                <a:spcPct val="80000"/>
              </a:lnSpc>
              <a:spcBef>
                <a:spcPts val="0"/>
              </a:spcBef>
              <a:spcAft>
                <a:spcPts val="0"/>
              </a:spcAft>
              <a:buClr>
                <a:schemeClr val="lt1"/>
              </a:buClr>
              <a:buSzPts val="1650"/>
              <a:buFont typeface="Arial"/>
              <a:buNone/>
            </a:pPr>
            <a:r>
              <a:rPr lang="es-CL" sz="1650" dirty="0">
                <a:solidFill>
                  <a:schemeClr val="lt1"/>
                </a:solidFill>
                <a:latin typeface="Verdana"/>
                <a:ea typeface="Verdana"/>
                <a:cs typeface="Verdana"/>
                <a:sym typeface="Verdana"/>
              </a:rPr>
              <a:t>Asesoría Técnica</a:t>
            </a:r>
          </a:p>
          <a:p>
            <a:pPr algn="ctr">
              <a:lnSpc>
                <a:spcPct val="80000"/>
              </a:lnSpc>
              <a:buClr>
                <a:schemeClr val="lt1"/>
              </a:buClr>
              <a:buSzPts val="1650"/>
            </a:pPr>
            <a:r>
              <a:rPr lang="es-CL" sz="1650" dirty="0">
                <a:solidFill>
                  <a:schemeClr val="lt1"/>
                </a:solidFill>
                <a:latin typeface="Verdana"/>
                <a:ea typeface="Verdana"/>
                <a:cs typeface="Verdana"/>
                <a:sym typeface="Verdana"/>
              </a:rPr>
              <a:t>Pichilemu, agosto 2024</a:t>
            </a:r>
          </a:p>
          <a:p>
            <a:pPr marL="0" marR="0" lvl="0" indent="0" algn="ctr" rtl="0">
              <a:lnSpc>
                <a:spcPct val="80000"/>
              </a:lnSpc>
              <a:spcBef>
                <a:spcPts val="0"/>
              </a:spcBef>
              <a:spcAft>
                <a:spcPts val="0"/>
              </a:spcAft>
              <a:buClr>
                <a:schemeClr val="lt1"/>
              </a:buClr>
              <a:buSzPts val="1650"/>
              <a:buFont typeface="Arial"/>
              <a:buNone/>
            </a:pPr>
            <a:endParaRPr sz="1650" dirty="0">
              <a:solidFill>
                <a:schemeClr val="lt1"/>
              </a:solidFill>
              <a:latin typeface="Verdana"/>
              <a:ea typeface="Verdana"/>
              <a:cs typeface="Verdana"/>
              <a:sym typeface="Verdana"/>
            </a:endParaRPr>
          </a:p>
        </p:txBody>
      </p:sp>
      <p:sp>
        <p:nvSpPr>
          <p:cNvPr id="23" name="Google Shape;23;p1"/>
          <p:cNvSpPr txBox="1"/>
          <p:nvPr/>
        </p:nvSpPr>
        <p:spPr>
          <a:xfrm>
            <a:off x="2567106" y="1583492"/>
            <a:ext cx="7090497" cy="1481904"/>
          </a:xfrm>
          <a:prstGeom prst="rect">
            <a:avLst/>
          </a:prstGeom>
          <a:noFill/>
          <a:ln>
            <a:noFill/>
          </a:ln>
        </p:spPr>
        <p:txBody>
          <a:bodyPr spcFirstLastPara="1" wrap="square" lIns="45700" tIns="45700" rIns="45700" bIns="45700" anchor="t" anchorCtr="0">
            <a:spAutoFit/>
          </a:bodyPr>
          <a:lstStyle/>
          <a:p>
            <a:pPr marL="0" marR="0" lvl="0" indent="0" algn="ctr" rtl="0">
              <a:lnSpc>
                <a:spcPct val="70000"/>
              </a:lnSpc>
              <a:spcBef>
                <a:spcPts val="0"/>
              </a:spcBef>
              <a:spcAft>
                <a:spcPts val="0"/>
              </a:spcAft>
              <a:buNone/>
            </a:pPr>
            <a:r>
              <a:rPr lang="es-CL" sz="1800" b="0" i="0" u="none" strike="noStrike" cap="none" dirty="0">
                <a:solidFill>
                  <a:schemeClr val="lt1"/>
                </a:solidFill>
                <a:latin typeface="Verdana"/>
                <a:ea typeface="Verdana"/>
                <a:cs typeface="Verdana"/>
                <a:sym typeface="Verdana"/>
              </a:rPr>
              <a:t>SEMINARIO TALLER</a:t>
            </a:r>
          </a:p>
          <a:p>
            <a:pPr marL="0" marR="0" lvl="0" indent="0" algn="ctr" rtl="0">
              <a:lnSpc>
                <a:spcPct val="70000"/>
              </a:lnSpc>
              <a:spcBef>
                <a:spcPts val="0"/>
              </a:spcBef>
              <a:spcAft>
                <a:spcPts val="0"/>
              </a:spcAft>
              <a:buNone/>
            </a:pPr>
            <a:endParaRPr lang="es-CL" sz="1800" b="0" i="0" u="none" strike="noStrike" cap="none" dirty="0">
              <a:solidFill>
                <a:schemeClr val="lt1"/>
              </a:solidFill>
              <a:latin typeface="Verdana"/>
              <a:ea typeface="Verdana"/>
              <a:cs typeface="Verdana"/>
              <a:sym typeface="Verdana"/>
            </a:endParaRPr>
          </a:p>
          <a:p>
            <a:pPr marL="0" marR="0" lvl="0" indent="0" algn="ctr" rtl="0">
              <a:lnSpc>
                <a:spcPct val="70000"/>
              </a:lnSpc>
              <a:spcBef>
                <a:spcPts val="0"/>
              </a:spcBef>
              <a:spcAft>
                <a:spcPts val="0"/>
              </a:spcAft>
              <a:buNone/>
            </a:pPr>
            <a:r>
              <a:rPr lang="es-CL" sz="1500" dirty="0">
                <a:solidFill>
                  <a:schemeClr val="lt1"/>
                </a:solidFill>
                <a:latin typeface="Verdana"/>
                <a:ea typeface="Verdana"/>
                <a:cs typeface="Verdana"/>
                <a:sym typeface="Verdana"/>
              </a:rPr>
              <a:t>“Análisis y Gestión territorial para el diseño de proyectos de seguridad”</a:t>
            </a:r>
          </a:p>
          <a:p>
            <a:pPr marL="0" marR="0" lvl="0" indent="0" algn="ctr" rtl="0">
              <a:lnSpc>
                <a:spcPct val="70000"/>
              </a:lnSpc>
              <a:spcBef>
                <a:spcPts val="0"/>
              </a:spcBef>
              <a:spcAft>
                <a:spcPts val="0"/>
              </a:spcAft>
              <a:buNone/>
            </a:pPr>
            <a:endParaRPr lang="es-CL" sz="1500" dirty="0">
              <a:solidFill>
                <a:schemeClr val="lt1"/>
              </a:solidFill>
              <a:latin typeface="Verdana"/>
              <a:ea typeface="Verdana"/>
              <a:cs typeface="Verdana"/>
              <a:sym typeface="Verdana"/>
            </a:endParaRPr>
          </a:p>
          <a:p>
            <a:pPr marL="0" marR="0" lvl="0" indent="0" algn="ctr" rtl="0">
              <a:lnSpc>
                <a:spcPct val="70000"/>
              </a:lnSpc>
              <a:spcBef>
                <a:spcPts val="0"/>
              </a:spcBef>
              <a:spcAft>
                <a:spcPts val="0"/>
              </a:spcAft>
              <a:buNone/>
            </a:pPr>
            <a:endParaRPr lang="es-CL" sz="1500" dirty="0">
              <a:solidFill>
                <a:schemeClr val="lt1"/>
              </a:solidFill>
              <a:latin typeface="Verdana"/>
              <a:ea typeface="Verdana"/>
              <a:cs typeface="Verdana"/>
              <a:sym typeface="Verdana"/>
            </a:endParaRPr>
          </a:p>
          <a:p>
            <a:pPr marL="0" marR="0" lvl="0" indent="0" algn="ctr" rtl="0">
              <a:lnSpc>
                <a:spcPct val="70000"/>
              </a:lnSpc>
              <a:spcBef>
                <a:spcPts val="0"/>
              </a:spcBef>
              <a:spcAft>
                <a:spcPts val="0"/>
              </a:spcAft>
              <a:buNone/>
            </a:pPr>
            <a:endParaRPr lang="es-CL" sz="1500" dirty="0">
              <a:solidFill>
                <a:schemeClr val="lt1"/>
              </a:solidFill>
              <a:latin typeface="Verdana"/>
              <a:ea typeface="Verdana"/>
              <a:cs typeface="Verdana"/>
              <a:sym typeface="Verdana"/>
            </a:endParaRPr>
          </a:p>
          <a:p>
            <a:pPr marL="0" marR="0" lvl="0" indent="0" algn="ctr" rtl="0">
              <a:lnSpc>
                <a:spcPct val="70000"/>
              </a:lnSpc>
              <a:spcBef>
                <a:spcPts val="0"/>
              </a:spcBef>
              <a:spcAft>
                <a:spcPts val="0"/>
              </a:spcAft>
              <a:buNone/>
            </a:pPr>
            <a:endParaRPr lang="es-CL" sz="1500" dirty="0">
              <a:solidFill>
                <a:schemeClr val="lt1"/>
              </a:solidFill>
              <a:latin typeface="Verdana"/>
              <a:ea typeface="Verdana"/>
              <a:cs typeface="Verdana"/>
              <a:sym typeface="Verdana"/>
            </a:endParaRPr>
          </a:p>
          <a:p>
            <a:pPr marL="0" marR="0" lvl="0" indent="0" algn="ctr" rtl="0">
              <a:lnSpc>
                <a:spcPct val="70000"/>
              </a:lnSpc>
              <a:spcBef>
                <a:spcPts val="0"/>
              </a:spcBef>
              <a:spcAft>
                <a:spcPts val="0"/>
              </a:spcAft>
              <a:buNone/>
            </a:pPr>
            <a:r>
              <a:rPr lang="es-CL" sz="1500" dirty="0">
                <a:solidFill>
                  <a:schemeClr val="lt1"/>
                </a:solidFill>
                <a:latin typeface="Verdana"/>
                <a:ea typeface="Verdana"/>
                <a:cs typeface="Verdana"/>
                <a:sym typeface="Verdana"/>
              </a:rPr>
              <a:t>MÓDULO: FORMULACIÓN DE PROYECTOS</a:t>
            </a:r>
            <a:endParaRPr lang="es-CL" sz="1800" dirty="0">
              <a:solidFill>
                <a:schemeClr val="lt1"/>
              </a:solidFill>
              <a:latin typeface="Verdana"/>
              <a:ea typeface="Verdana"/>
              <a:cs typeface="Verdana"/>
              <a:sym typeface="Verdana"/>
            </a:endParaRPr>
          </a:p>
        </p:txBody>
      </p:sp>
      <p:grpSp>
        <p:nvGrpSpPr>
          <p:cNvPr id="24" name="Google Shape;24;p1"/>
          <p:cNvGrpSpPr/>
          <p:nvPr/>
        </p:nvGrpSpPr>
        <p:grpSpPr>
          <a:xfrm>
            <a:off x="5380951" y="4991864"/>
            <a:ext cx="1430098" cy="1220700"/>
            <a:chOff x="5380975" y="4042625"/>
            <a:chExt cx="1430098" cy="1220700"/>
          </a:xfrm>
        </p:grpSpPr>
        <p:sp>
          <p:nvSpPr>
            <p:cNvPr id="25" name="Google Shape;25;p1"/>
            <p:cNvSpPr/>
            <p:nvPr/>
          </p:nvSpPr>
          <p:spPr>
            <a:xfrm>
              <a:off x="5387500" y="4042625"/>
              <a:ext cx="1423500" cy="1220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 name="Google Shape;26;p1"/>
            <p:cNvPicPr preferRelativeResize="0"/>
            <p:nvPr/>
          </p:nvPicPr>
          <p:blipFill rotWithShape="1">
            <a:blip r:embed="rId3">
              <a:alphaModFix/>
            </a:blip>
            <a:srcRect r="65752"/>
            <a:stretch/>
          </p:blipFill>
          <p:spPr>
            <a:xfrm>
              <a:off x="5380975" y="4279825"/>
              <a:ext cx="1430098" cy="74630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8" name="CuadroTexto 7">
            <a:extLst>
              <a:ext uri="{FF2B5EF4-FFF2-40B4-BE49-F238E27FC236}">
                <a16:creationId xmlns:a16="http://schemas.microsoft.com/office/drawing/2014/main" id="{788C42D7-A67F-782B-98E9-754EC11BAF15}"/>
              </a:ext>
            </a:extLst>
          </p:cNvPr>
          <p:cNvSpPr txBox="1"/>
          <p:nvPr/>
        </p:nvSpPr>
        <p:spPr>
          <a:xfrm>
            <a:off x="449407" y="396336"/>
            <a:ext cx="6094268" cy="461665"/>
          </a:xfrm>
          <a:prstGeom prst="rect">
            <a:avLst/>
          </a:prstGeom>
          <a:noFill/>
        </p:spPr>
        <p:txBody>
          <a:bodyPr wrap="square">
            <a:spAutoFit/>
          </a:bodyPr>
          <a:lstStyle/>
          <a:p>
            <a:r>
              <a:rPr lang="es-ES" sz="2400" dirty="0"/>
              <a:t>ELEMENTOS DE UN PROYECTO</a:t>
            </a:r>
          </a:p>
        </p:txBody>
      </p:sp>
      <p:sp>
        <p:nvSpPr>
          <p:cNvPr id="5" name="Rectángulo 4">
            <a:extLst>
              <a:ext uri="{FF2B5EF4-FFF2-40B4-BE49-F238E27FC236}">
                <a16:creationId xmlns:a16="http://schemas.microsoft.com/office/drawing/2014/main" id="{21A486B8-788A-000D-BCE3-5BE2EB897A7F}"/>
              </a:ext>
            </a:extLst>
          </p:cNvPr>
          <p:cNvSpPr/>
          <p:nvPr/>
        </p:nvSpPr>
        <p:spPr>
          <a:xfrm>
            <a:off x="449407" y="1359384"/>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TERRITORIO</a:t>
            </a:r>
          </a:p>
          <a:p>
            <a:pPr algn="ctr"/>
            <a:r>
              <a:rPr lang="es-CL" sz="2000" dirty="0"/>
              <a:t>POBLACIÓN</a:t>
            </a:r>
          </a:p>
        </p:txBody>
      </p:sp>
      <p:sp>
        <p:nvSpPr>
          <p:cNvPr id="10" name="CuadroTexto 9">
            <a:extLst>
              <a:ext uri="{FF2B5EF4-FFF2-40B4-BE49-F238E27FC236}">
                <a16:creationId xmlns:a16="http://schemas.microsoft.com/office/drawing/2014/main" id="{F6C5633A-B7C0-1AFF-0BDC-A395F260E618}"/>
              </a:ext>
            </a:extLst>
          </p:cNvPr>
          <p:cNvSpPr txBox="1"/>
          <p:nvPr/>
        </p:nvSpPr>
        <p:spPr>
          <a:xfrm>
            <a:off x="3429000" y="1359384"/>
            <a:ext cx="8543925" cy="4401205"/>
          </a:xfrm>
          <a:prstGeom prst="rect">
            <a:avLst/>
          </a:prstGeom>
          <a:noFill/>
        </p:spPr>
        <p:txBody>
          <a:bodyPr wrap="square">
            <a:spAutoFit/>
          </a:bodyPr>
          <a:lstStyle/>
          <a:p>
            <a:r>
              <a:rPr lang="es-ES" sz="2000" dirty="0"/>
              <a:t>Un buen proyecto (solución) implica conocer el problema.</a:t>
            </a:r>
          </a:p>
          <a:p>
            <a:endParaRPr lang="es-ES" sz="2000" dirty="0"/>
          </a:p>
          <a:p>
            <a:r>
              <a:rPr lang="es-ES" sz="2000" dirty="0"/>
              <a:t>1. Analizar el problema/ territorio. Si se desea intervenir en un territorio → Analizar sus problemas </a:t>
            </a:r>
          </a:p>
          <a:p>
            <a:endParaRPr lang="es-ES" sz="2000" dirty="0"/>
          </a:p>
          <a:p>
            <a:r>
              <a:rPr lang="es-ES" sz="2000" dirty="0"/>
              <a:t>2. Conociendo problema y territorio, se pueden conocer los FACTORES DE RIESGO, y buscar la mejor estrategia (tipología, los tipos de proyectos que enfrentan esos factores de riesgo) </a:t>
            </a:r>
          </a:p>
          <a:p>
            <a:endParaRPr lang="es-ES" sz="2000" dirty="0"/>
          </a:p>
          <a:p>
            <a:endParaRPr lang="es-ES" sz="2000" dirty="0"/>
          </a:p>
          <a:p>
            <a:r>
              <a:rPr lang="es-ES" sz="2000" dirty="0"/>
              <a:t>Ej.: Consumo de alcohol en la vía pública → riesgo situacional → IL, REP Robo en lugar habitado → ausencia de vigilancia natural → FC </a:t>
            </a:r>
          </a:p>
          <a:p>
            <a:r>
              <a:rPr lang="es-ES" sz="2000" dirty="0"/>
              <a:t>Robo con violencia o intimidación → ausencia de vigilancia institucional →VEH </a:t>
            </a:r>
            <a:endParaRPr lang="es-CL" sz="2000" dirty="0"/>
          </a:p>
        </p:txBody>
      </p:sp>
      <p:sp>
        <p:nvSpPr>
          <p:cNvPr id="11" name="Rectángulo 10">
            <a:extLst>
              <a:ext uri="{FF2B5EF4-FFF2-40B4-BE49-F238E27FC236}">
                <a16:creationId xmlns:a16="http://schemas.microsoft.com/office/drawing/2014/main" id="{BDDAE827-EB8D-78AE-E74E-8887DFBC695E}"/>
              </a:ext>
            </a:extLst>
          </p:cNvPr>
          <p:cNvSpPr/>
          <p:nvPr/>
        </p:nvSpPr>
        <p:spPr>
          <a:xfrm>
            <a:off x="449407" y="3174517"/>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PROBLEMA</a:t>
            </a:r>
          </a:p>
        </p:txBody>
      </p:sp>
      <p:sp>
        <p:nvSpPr>
          <p:cNvPr id="12" name="Rectángulo 11">
            <a:extLst>
              <a:ext uri="{FF2B5EF4-FFF2-40B4-BE49-F238E27FC236}">
                <a16:creationId xmlns:a16="http://schemas.microsoft.com/office/drawing/2014/main" id="{48B70061-7162-5F46-B8D3-BD53D7A297A9}"/>
              </a:ext>
            </a:extLst>
          </p:cNvPr>
          <p:cNvSpPr/>
          <p:nvPr/>
        </p:nvSpPr>
        <p:spPr>
          <a:xfrm>
            <a:off x="449406" y="5140809"/>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FACTORES DE RIESGO</a:t>
            </a:r>
          </a:p>
        </p:txBody>
      </p:sp>
    </p:spTree>
    <p:extLst>
      <p:ext uri="{BB962C8B-B14F-4D97-AF65-F5344CB8AC3E}">
        <p14:creationId xmlns:p14="http://schemas.microsoft.com/office/powerpoint/2010/main" val="3927194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8" name="CuadroTexto 7">
            <a:extLst>
              <a:ext uri="{FF2B5EF4-FFF2-40B4-BE49-F238E27FC236}">
                <a16:creationId xmlns:a16="http://schemas.microsoft.com/office/drawing/2014/main" id="{788C42D7-A67F-782B-98E9-754EC11BAF15}"/>
              </a:ext>
            </a:extLst>
          </p:cNvPr>
          <p:cNvSpPr txBox="1"/>
          <p:nvPr/>
        </p:nvSpPr>
        <p:spPr>
          <a:xfrm>
            <a:off x="449407" y="396336"/>
            <a:ext cx="6094268" cy="461665"/>
          </a:xfrm>
          <a:prstGeom prst="rect">
            <a:avLst/>
          </a:prstGeom>
          <a:noFill/>
        </p:spPr>
        <p:txBody>
          <a:bodyPr wrap="square">
            <a:spAutoFit/>
          </a:bodyPr>
          <a:lstStyle/>
          <a:p>
            <a:r>
              <a:rPr lang="es-ES" sz="2400" dirty="0"/>
              <a:t>ELEMENTOS DE UN PROYECTO</a:t>
            </a:r>
          </a:p>
        </p:txBody>
      </p:sp>
      <p:sp>
        <p:nvSpPr>
          <p:cNvPr id="5" name="Rectángulo 4">
            <a:extLst>
              <a:ext uri="{FF2B5EF4-FFF2-40B4-BE49-F238E27FC236}">
                <a16:creationId xmlns:a16="http://schemas.microsoft.com/office/drawing/2014/main" id="{21A486B8-788A-000D-BCE3-5BE2EB897A7F}"/>
              </a:ext>
            </a:extLst>
          </p:cNvPr>
          <p:cNvSpPr/>
          <p:nvPr/>
        </p:nvSpPr>
        <p:spPr>
          <a:xfrm>
            <a:off x="449407" y="1359384"/>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COMPONENTES</a:t>
            </a:r>
          </a:p>
        </p:txBody>
      </p:sp>
      <p:sp>
        <p:nvSpPr>
          <p:cNvPr id="10" name="CuadroTexto 9">
            <a:extLst>
              <a:ext uri="{FF2B5EF4-FFF2-40B4-BE49-F238E27FC236}">
                <a16:creationId xmlns:a16="http://schemas.microsoft.com/office/drawing/2014/main" id="{F6C5633A-B7C0-1AFF-0BDC-A395F260E618}"/>
              </a:ext>
            </a:extLst>
          </p:cNvPr>
          <p:cNvSpPr txBox="1"/>
          <p:nvPr/>
        </p:nvSpPr>
        <p:spPr>
          <a:xfrm>
            <a:off x="3429000" y="1359384"/>
            <a:ext cx="8543925" cy="3785652"/>
          </a:xfrm>
          <a:prstGeom prst="rect">
            <a:avLst/>
          </a:prstGeom>
          <a:noFill/>
        </p:spPr>
        <p:txBody>
          <a:bodyPr wrap="square">
            <a:spAutoFit/>
          </a:bodyPr>
          <a:lstStyle/>
          <a:p>
            <a:r>
              <a:rPr lang="es-ES" sz="2000" dirty="0"/>
              <a:t>3. Cada tipología tiene componentes, que intervienen factores de riesgo específicos. </a:t>
            </a:r>
          </a:p>
          <a:p>
            <a:endParaRPr lang="es-ES" sz="2000" dirty="0"/>
          </a:p>
          <a:p>
            <a:r>
              <a:rPr lang="es-ES" sz="2000" dirty="0"/>
              <a:t>Se debe vincular cada componente con factores de riesgo (causas) del problema. </a:t>
            </a:r>
          </a:p>
          <a:p>
            <a:endParaRPr lang="es-ES" sz="2000" dirty="0"/>
          </a:p>
          <a:p>
            <a:endParaRPr lang="es-ES" sz="2000" dirty="0"/>
          </a:p>
          <a:p>
            <a:r>
              <a:rPr lang="es-ES" sz="2000" dirty="0"/>
              <a:t>4. Se deben producir los componentes, por medio de un conjunto de actividades.</a:t>
            </a:r>
          </a:p>
          <a:p>
            <a:endParaRPr lang="es-ES" sz="2000" dirty="0"/>
          </a:p>
          <a:p>
            <a:r>
              <a:rPr lang="es-ES" sz="2000" dirty="0"/>
              <a:t>Receta de actividades lógicas (necesarias y suficientes) para producir el componente.</a:t>
            </a:r>
            <a:endParaRPr lang="es-CL" sz="2000" dirty="0"/>
          </a:p>
        </p:txBody>
      </p:sp>
      <p:sp>
        <p:nvSpPr>
          <p:cNvPr id="11" name="Rectángulo 10">
            <a:extLst>
              <a:ext uri="{FF2B5EF4-FFF2-40B4-BE49-F238E27FC236}">
                <a16:creationId xmlns:a16="http://schemas.microsoft.com/office/drawing/2014/main" id="{BDDAE827-EB8D-78AE-E74E-8887DFBC695E}"/>
              </a:ext>
            </a:extLst>
          </p:cNvPr>
          <p:cNvSpPr/>
          <p:nvPr/>
        </p:nvSpPr>
        <p:spPr>
          <a:xfrm>
            <a:off x="449407" y="3755542"/>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ACTIVIDADES</a:t>
            </a:r>
          </a:p>
        </p:txBody>
      </p:sp>
    </p:spTree>
    <p:extLst>
      <p:ext uri="{BB962C8B-B14F-4D97-AF65-F5344CB8AC3E}">
        <p14:creationId xmlns:p14="http://schemas.microsoft.com/office/powerpoint/2010/main" val="27759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8" name="CuadroTexto 7">
            <a:extLst>
              <a:ext uri="{FF2B5EF4-FFF2-40B4-BE49-F238E27FC236}">
                <a16:creationId xmlns:a16="http://schemas.microsoft.com/office/drawing/2014/main" id="{788C42D7-A67F-782B-98E9-754EC11BAF15}"/>
              </a:ext>
            </a:extLst>
          </p:cNvPr>
          <p:cNvSpPr txBox="1"/>
          <p:nvPr/>
        </p:nvSpPr>
        <p:spPr>
          <a:xfrm>
            <a:off x="449407" y="396336"/>
            <a:ext cx="6094268" cy="461665"/>
          </a:xfrm>
          <a:prstGeom prst="rect">
            <a:avLst/>
          </a:prstGeom>
          <a:noFill/>
        </p:spPr>
        <p:txBody>
          <a:bodyPr wrap="square">
            <a:spAutoFit/>
          </a:bodyPr>
          <a:lstStyle/>
          <a:p>
            <a:r>
              <a:rPr lang="es-ES" sz="2400" dirty="0"/>
              <a:t>ELEMENTOS DE UN PROYECTO</a:t>
            </a:r>
          </a:p>
        </p:txBody>
      </p:sp>
      <p:sp>
        <p:nvSpPr>
          <p:cNvPr id="5" name="Rectángulo 4">
            <a:extLst>
              <a:ext uri="{FF2B5EF4-FFF2-40B4-BE49-F238E27FC236}">
                <a16:creationId xmlns:a16="http://schemas.microsoft.com/office/drawing/2014/main" id="{21A486B8-788A-000D-BCE3-5BE2EB897A7F}"/>
              </a:ext>
            </a:extLst>
          </p:cNvPr>
          <p:cNvSpPr/>
          <p:nvPr/>
        </p:nvSpPr>
        <p:spPr>
          <a:xfrm>
            <a:off x="449407" y="1359384"/>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RECURSOS</a:t>
            </a:r>
          </a:p>
        </p:txBody>
      </p:sp>
      <p:sp>
        <p:nvSpPr>
          <p:cNvPr id="10" name="CuadroTexto 9">
            <a:extLst>
              <a:ext uri="{FF2B5EF4-FFF2-40B4-BE49-F238E27FC236}">
                <a16:creationId xmlns:a16="http://schemas.microsoft.com/office/drawing/2014/main" id="{F6C5633A-B7C0-1AFF-0BDC-A395F260E618}"/>
              </a:ext>
            </a:extLst>
          </p:cNvPr>
          <p:cNvSpPr txBox="1"/>
          <p:nvPr/>
        </p:nvSpPr>
        <p:spPr>
          <a:xfrm>
            <a:off x="3429000" y="1359384"/>
            <a:ext cx="8543925" cy="3477875"/>
          </a:xfrm>
          <a:prstGeom prst="rect">
            <a:avLst/>
          </a:prstGeom>
          <a:noFill/>
        </p:spPr>
        <p:txBody>
          <a:bodyPr wrap="square">
            <a:spAutoFit/>
          </a:bodyPr>
          <a:lstStyle/>
          <a:p>
            <a:r>
              <a:rPr lang="es-ES" sz="2000" dirty="0"/>
              <a:t>5. Para producir las actividades se necesita:</a:t>
            </a:r>
          </a:p>
          <a:p>
            <a:endParaRPr lang="es-ES" sz="2000" dirty="0"/>
          </a:p>
          <a:p>
            <a:r>
              <a:rPr lang="es-ES" sz="2000" dirty="0"/>
              <a:t>- Un equipo ejecutor (en sección equipo ejecutor, como</a:t>
            </a:r>
          </a:p>
          <a:p>
            <a:r>
              <a:rPr lang="es-ES" sz="2000" dirty="0"/>
              <a:t>responsable de las actividades en la sección de actividades)</a:t>
            </a:r>
          </a:p>
          <a:p>
            <a:endParaRPr lang="es-ES" sz="2000" dirty="0"/>
          </a:p>
          <a:p>
            <a:r>
              <a:rPr lang="es-ES" sz="2000" dirty="0"/>
              <a:t>- Tiempo. El uso del tiempo debe ser lógico (en orden secuencial)</a:t>
            </a:r>
          </a:p>
          <a:p>
            <a:r>
              <a:rPr lang="es-ES" sz="2000" dirty="0"/>
              <a:t>y plasmarse en la carta Gantt.</a:t>
            </a:r>
          </a:p>
          <a:p>
            <a:endParaRPr lang="es-ES" sz="2000" dirty="0"/>
          </a:p>
          <a:p>
            <a:r>
              <a:rPr lang="es-ES" sz="2000" dirty="0"/>
              <a:t>- Bienes y servicios. Se requerirá adquirir b/s (materiales, etc.).,</a:t>
            </a:r>
          </a:p>
          <a:p>
            <a:r>
              <a:rPr lang="es-ES" sz="2000" dirty="0"/>
              <a:t>los que se reflejan en la sección de presupuesto (y pueden</a:t>
            </a:r>
          </a:p>
          <a:p>
            <a:r>
              <a:rPr lang="es-ES" sz="2000" dirty="0"/>
              <a:t>mencionarse en la estrategia).</a:t>
            </a:r>
          </a:p>
        </p:txBody>
      </p:sp>
    </p:spTree>
    <p:extLst>
      <p:ext uri="{BB962C8B-B14F-4D97-AF65-F5344CB8AC3E}">
        <p14:creationId xmlns:p14="http://schemas.microsoft.com/office/powerpoint/2010/main" val="744812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2" name="CuadroTexto 1">
            <a:extLst>
              <a:ext uri="{FF2B5EF4-FFF2-40B4-BE49-F238E27FC236}">
                <a16:creationId xmlns:a16="http://schemas.microsoft.com/office/drawing/2014/main" id="{4B565542-6661-0FAD-3D21-6484663415D0}"/>
              </a:ext>
            </a:extLst>
          </p:cNvPr>
          <p:cNvSpPr txBox="1"/>
          <p:nvPr/>
        </p:nvSpPr>
        <p:spPr>
          <a:xfrm>
            <a:off x="2057400" y="2181225"/>
            <a:ext cx="8629650" cy="1323439"/>
          </a:xfrm>
          <a:prstGeom prst="rect">
            <a:avLst/>
          </a:prstGeom>
          <a:noFill/>
        </p:spPr>
        <p:txBody>
          <a:bodyPr wrap="square" rtlCol="0">
            <a:spAutoFit/>
          </a:bodyPr>
          <a:lstStyle/>
          <a:p>
            <a:pPr algn="ctr"/>
            <a:r>
              <a:rPr lang="es-CL" sz="4000" dirty="0"/>
              <a:t>EJEMPLO: PROYECTO ALARMAS COMUNITARIAS</a:t>
            </a:r>
          </a:p>
        </p:txBody>
      </p:sp>
    </p:spTree>
    <p:extLst>
      <p:ext uri="{BB962C8B-B14F-4D97-AF65-F5344CB8AC3E}">
        <p14:creationId xmlns:p14="http://schemas.microsoft.com/office/powerpoint/2010/main" val="230830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aphicFrame>
        <p:nvGraphicFramePr>
          <p:cNvPr id="115" name="Google Shape;115;p5"/>
          <p:cNvGraphicFramePr/>
          <p:nvPr/>
        </p:nvGraphicFramePr>
        <p:xfrm>
          <a:off x="560388" y="835026"/>
          <a:ext cx="11007750" cy="3051175"/>
        </p:xfrm>
        <a:graphic>
          <a:graphicData uri="http://schemas.openxmlformats.org/drawingml/2006/table">
            <a:tbl>
              <a:tblPr firstRow="1" firstCol="1" bandRow="1">
                <a:noFill/>
                <a:tableStyleId>{5851C790-9E5F-4EA8-85CB-C0F401B66195}</a:tableStyleId>
              </a:tblPr>
              <a:tblGrid>
                <a:gridCol w="3547300">
                  <a:extLst>
                    <a:ext uri="{9D8B030D-6E8A-4147-A177-3AD203B41FA5}">
                      <a16:colId xmlns:a16="http://schemas.microsoft.com/office/drawing/2014/main" val="20000"/>
                    </a:ext>
                  </a:extLst>
                </a:gridCol>
                <a:gridCol w="4016275">
                  <a:extLst>
                    <a:ext uri="{9D8B030D-6E8A-4147-A177-3AD203B41FA5}">
                      <a16:colId xmlns:a16="http://schemas.microsoft.com/office/drawing/2014/main" val="20001"/>
                    </a:ext>
                  </a:extLst>
                </a:gridCol>
                <a:gridCol w="3444175">
                  <a:extLst>
                    <a:ext uri="{9D8B030D-6E8A-4147-A177-3AD203B41FA5}">
                      <a16:colId xmlns:a16="http://schemas.microsoft.com/office/drawing/2014/main" val="20002"/>
                    </a:ext>
                  </a:extLst>
                </a:gridCol>
              </a:tblGrid>
              <a:tr h="432000">
                <a:tc>
                  <a:txBody>
                    <a:bodyPr/>
                    <a:lstStyle/>
                    <a:p>
                      <a:pPr marL="0" marR="0" lvl="0" indent="0" algn="ctr"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PROBLEMAS DE SEGURIDAD</a:t>
                      </a:r>
                      <a:endParaRPr sz="1000" b="1" u="none" strike="noStrike" cap="none">
                        <a:solidFill>
                          <a:schemeClr val="lt1"/>
                        </a:solidFill>
                        <a:latin typeface="Verdana"/>
                        <a:ea typeface="Verdana"/>
                        <a:cs typeface="Verdana"/>
                        <a:sym typeface="Verdana"/>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07000"/>
                        </a:lnSpc>
                        <a:spcBef>
                          <a:spcPts val="0"/>
                        </a:spcBef>
                        <a:spcAft>
                          <a:spcPts val="0"/>
                        </a:spcAft>
                        <a:buNone/>
                      </a:pPr>
                      <a:r>
                        <a:rPr lang="es-CL" sz="1000" u="none" strike="noStrike" cap="none">
                          <a:latin typeface="Verdana"/>
                          <a:ea typeface="Verdana"/>
                          <a:cs typeface="Verdana"/>
                          <a:sym typeface="Verdana"/>
                        </a:rPr>
                        <a:t>JUSTIFICACIÓN</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tc>
                  <a:txBody>
                    <a:bodyPr/>
                    <a:lstStyle/>
                    <a:p>
                      <a:pPr marL="0" marR="0" lvl="0" indent="0" algn="ctr" rtl="0">
                        <a:lnSpc>
                          <a:spcPct val="107000"/>
                        </a:lnSpc>
                        <a:spcBef>
                          <a:spcPts val="0"/>
                        </a:spcBef>
                        <a:spcAft>
                          <a:spcPts val="0"/>
                        </a:spcAft>
                        <a:buNone/>
                      </a:pPr>
                      <a:r>
                        <a:rPr lang="es-CL" sz="1000" b="1" u="none" strike="noStrike" cap="none">
                          <a:solidFill>
                            <a:srgbClr val="FFFFFF"/>
                          </a:solidFill>
                          <a:latin typeface="Verdana"/>
                          <a:ea typeface="Verdana"/>
                          <a:cs typeface="Verdana"/>
                          <a:sym typeface="Verdana"/>
                        </a:rPr>
                        <a:t>FACTORES DE RIEGO</a:t>
                      </a:r>
                      <a:endParaRPr sz="1000" u="none" strike="noStrike" cap="none">
                        <a:latin typeface="Verdana"/>
                        <a:ea typeface="Verdana"/>
                        <a:cs typeface="Verdana"/>
                        <a:sym typeface="Verdana"/>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2619175">
                <a:tc>
                  <a:txBody>
                    <a:bodyPr/>
                    <a:lstStyle/>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Desórdenes</a:t>
                      </a:r>
                      <a:endParaRPr/>
                    </a:p>
                    <a:p>
                      <a:pPr marL="171450" marR="0" lvl="0" indent="-171450" algn="l" rtl="0">
                        <a:lnSpc>
                          <a:spcPct val="100000"/>
                        </a:lnSpc>
                        <a:spcBef>
                          <a:spcPts val="0"/>
                        </a:spcBef>
                        <a:spcAft>
                          <a:spcPts val="0"/>
                        </a:spcAft>
                        <a:buClr>
                          <a:schemeClr val="dk1"/>
                        </a:buClr>
                        <a:buSzPts val="1000"/>
                        <a:buFont typeface="Arial"/>
                        <a:buChar char="•"/>
                      </a:pPr>
                      <a:r>
                        <a:rPr lang="es-CL" sz="1000" b="1" u="none" strike="noStrike" cap="none">
                          <a:solidFill>
                            <a:schemeClr val="dk1"/>
                          </a:solidFill>
                          <a:latin typeface="Verdana"/>
                          <a:ea typeface="Verdana"/>
                          <a:cs typeface="Verdana"/>
                          <a:sym typeface="Verdana"/>
                        </a:rPr>
                        <a:t>Ebriedad y/o consumo de alcohol en la vía pública</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Percepción de Inseguridad</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Riñas</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Robo de vehículos motorizados</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Robo de accesorios u objetos de vehículos</a:t>
                      </a:r>
                      <a:endParaRPr/>
                    </a:p>
                    <a:p>
                      <a:pPr marL="171450" marR="0" lvl="0" indent="-171450" algn="l" rtl="0">
                        <a:lnSpc>
                          <a:spcPct val="100000"/>
                        </a:lnSpc>
                        <a:spcBef>
                          <a:spcPts val="0"/>
                        </a:spcBef>
                        <a:spcAft>
                          <a:spcPts val="0"/>
                        </a:spcAft>
                        <a:buClr>
                          <a:schemeClr val="dk1"/>
                        </a:buClr>
                        <a:buSzPts val="1000"/>
                        <a:buFont typeface="Arial"/>
                        <a:buChar char="•"/>
                      </a:pPr>
                      <a:r>
                        <a:rPr lang="es-CL" sz="1000" b="1" u="none" strike="noStrike" cap="none">
                          <a:solidFill>
                            <a:schemeClr val="dk1"/>
                          </a:solidFill>
                          <a:latin typeface="Verdana"/>
                          <a:ea typeface="Verdana"/>
                          <a:cs typeface="Verdana"/>
                          <a:sym typeface="Verdana"/>
                        </a:rPr>
                        <a:t>Robo en lugar habitado</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Robo en lugar no habitado</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Tráfico, microtráfico y/o consumo de drogas en la vía pública.</a:t>
                      </a:r>
                      <a:endParaRPr/>
                    </a:p>
                    <a:p>
                      <a:pPr marL="171450" marR="0" lvl="0" indent="-107950" algn="ctr"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tc>
                  <a:txBody>
                    <a:bodyPr/>
                    <a:lstStyle/>
                    <a:p>
                      <a:pPr marL="171450" marR="0" lvl="0" indent="-107950" algn="just" rtl="0">
                        <a:lnSpc>
                          <a:spcPct val="100000"/>
                        </a:lnSpc>
                        <a:spcBef>
                          <a:spcPts val="0"/>
                        </a:spcBef>
                        <a:spcAft>
                          <a:spcPts val="0"/>
                        </a:spcAft>
                        <a:buClr>
                          <a:srgbClr val="0070C0"/>
                        </a:buClr>
                        <a:buSzPts val="1000"/>
                        <a:buFont typeface="Arial"/>
                        <a:buNone/>
                      </a:pPr>
                      <a:endParaRPr sz="1000" b="0" i="0" u="none" strike="noStrike" cap="none">
                        <a:solidFill>
                          <a:schemeClr val="dk1"/>
                        </a:solidFill>
                        <a:latin typeface="Verdana"/>
                        <a:ea typeface="Verdana"/>
                        <a:cs typeface="Verdana"/>
                        <a:sym typeface="Verdana"/>
                      </a:endParaRPr>
                    </a:p>
                    <a:p>
                      <a:pPr marL="171450" marR="0" lvl="0" indent="-171450" algn="just" rtl="0">
                        <a:lnSpc>
                          <a:spcPct val="100000"/>
                        </a:lnSpc>
                        <a:spcBef>
                          <a:spcPts val="0"/>
                        </a:spcBef>
                        <a:spcAft>
                          <a:spcPts val="0"/>
                        </a:spcAft>
                        <a:buClr>
                          <a:srgbClr val="0070C0"/>
                        </a:buClr>
                        <a:buSzPts val="1000"/>
                        <a:buFont typeface="Arial"/>
                        <a:buChar char="•"/>
                      </a:pPr>
                      <a:r>
                        <a:rPr lang="es-CL" sz="1000" b="0" u="none" strike="noStrike" cap="none">
                          <a:solidFill>
                            <a:schemeClr val="dk1"/>
                          </a:solidFill>
                          <a:latin typeface="Verdana"/>
                          <a:ea typeface="Verdana"/>
                          <a:cs typeface="Verdana"/>
                          <a:sym typeface="Verdana"/>
                        </a:rPr>
                        <a:t>Información proporcionada Informe Estadístico Delictual Comunal.</a:t>
                      </a:r>
                      <a:endParaRPr/>
                    </a:p>
                    <a:p>
                      <a:pPr marL="171450" marR="0" lvl="0" indent="-171450" algn="just" rtl="0">
                        <a:lnSpc>
                          <a:spcPct val="100000"/>
                        </a:lnSpc>
                        <a:spcBef>
                          <a:spcPts val="0"/>
                        </a:spcBef>
                        <a:spcAft>
                          <a:spcPts val="0"/>
                        </a:spcAft>
                        <a:buClr>
                          <a:srgbClr val="0070C0"/>
                        </a:buClr>
                        <a:buSzPts val="1000"/>
                        <a:buFont typeface="Arial"/>
                        <a:buChar char="•"/>
                      </a:pPr>
                      <a:r>
                        <a:rPr lang="es-CL" sz="1000" b="0" u="none" strike="noStrike" cap="none">
                          <a:solidFill>
                            <a:schemeClr val="dk1"/>
                          </a:solidFill>
                          <a:latin typeface="Verdana"/>
                          <a:ea typeface="Verdana"/>
                          <a:cs typeface="Verdana"/>
                          <a:sym typeface="Verdana"/>
                        </a:rPr>
                        <a:t>Sistema de análisis Territorial (SIED).</a:t>
                      </a:r>
                      <a:endParaRPr/>
                    </a:p>
                    <a:p>
                      <a:pPr marL="171450" marR="0" lvl="0" indent="-171450" algn="just" rtl="0">
                        <a:lnSpc>
                          <a:spcPct val="100000"/>
                        </a:lnSpc>
                        <a:spcBef>
                          <a:spcPts val="0"/>
                        </a:spcBef>
                        <a:spcAft>
                          <a:spcPts val="0"/>
                        </a:spcAft>
                        <a:buClr>
                          <a:srgbClr val="0070C0"/>
                        </a:buClr>
                        <a:buSzPts val="1000"/>
                        <a:buFont typeface="Arial"/>
                        <a:buChar char="•"/>
                      </a:pPr>
                      <a:r>
                        <a:rPr lang="es-CL" sz="1000" b="0" u="none" strike="noStrike" cap="none">
                          <a:solidFill>
                            <a:schemeClr val="dk1"/>
                          </a:solidFill>
                          <a:latin typeface="Verdana"/>
                          <a:ea typeface="Verdana"/>
                          <a:cs typeface="Verdana"/>
                          <a:sym typeface="Verdana"/>
                        </a:rPr>
                        <a:t>Levantamientos de información cualitativa, como entrevistas o mesas barriales, para capturar la percepción de inseguridad de la comunidad.</a:t>
                      </a:r>
                      <a:endParaRPr/>
                    </a:p>
                    <a:p>
                      <a:pPr marL="171450" marR="0" lvl="0" indent="-107950" algn="just" rtl="0">
                        <a:lnSpc>
                          <a:spcPct val="100000"/>
                        </a:lnSpc>
                        <a:spcBef>
                          <a:spcPts val="0"/>
                        </a:spcBef>
                        <a:spcAft>
                          <a:spcPts val="0"/>
                        </a:spcAft>
                        <a:buClr>
                          <a:srgbClr val="0070C0"/>
                        </a:buClr>
                        <a:buSzPts val="1000"/>
                        <a:buFont typeface="Arial"/>
                        <a:buNone/>
                      </a:pPr>
                      <a:endParaRPr sz="1000" b="0" u="none" strike="noStrike" cap="none">
                        <a:solidFill>
                          <a:schemeClr val="dk1"/>
                        </a:solidFill>
                        <a:latin typeface="Verdana"/>
                        <a:ea typeface="Verdana"/>
                        <a:cs typeface="Verdana"/>
                        <a:sym typeface="Verdana"/>
                      </a:endParaRPr>
                    </a:p>
                    <a:p>
                      <a:pPr marL="180975" marR="0" lvl="1" indent="0" algn="just" rtl="0">
                        <a:lnSpc>
                          <a:spcPct val="100000"/>
                        </a:lnSpc>
                        <a:spcBef>
                          <a:spcPts val="0"/>
                        </a:spcBef>
                        <a:spcAft>
                          <a:spcPts val="0"/>
                        </a:spcAft>
                        <a:buNone/>
                      </a:pPr>
                      <a:r>
                        <a:rPr lang="es-CL" sz="1000" b="1" u="none" strike="noStrike" cap="none">
                          <a:solidFill>
                            <a:schemeClr val="dk1"/>
                          </a:solidFill>
                          <a:latin typeface="Verdana"/>
                          <a:ea typeface="Verdana"/>
                          <a:cs typeface="Verdana"/>
                          <a:sym typeface="Verdana"/>
                        </a:rPr>
                        <a:t> Marcha Exploratoria de Seguridad (MES)</a:t>
                      </a:r>
                      <a:endParaRPr/>
                    </a:p>
                    <a:p>
                      <a:pPr marL="180975" marR="0" lvl="1" indent="-63500" algn="just"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Definición del área a recorrer</a:t>
                      </a:r>
                      <a:endParaRPr/>
                    </a:p>
                    <a:p>
                      <a:pPr marL="180975" marR="0" lvl="1" indent="-63500" algn="just"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Convocatoria</a:t>
                      </a:r>
                      <a:endParaRPr/>
                    </a:p>
                    <a:p>
                      <a:pPr marL="180975" marR="0" lvl="1" indent="-63500" algn="just"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Ámbitos de evaluación</a:t>
                      </a:r>
                      <a:endParaRPr/>
                    </a:p>
                    <a:p>
                      <a:pPr marL="180975" marR="0" lvl="1" indent="-63500" algn="just"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Realización de la marcha </a:t>
                      </a:r>
                      <a:endParaRPr/>
                    </a:p>
                    <a:p>
                      <a:pPr marL="180975" marR="0" lvl="1" indent="-63500" algn="just"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Organización de resultados</a:t>
                      </a:r>
                      <a:endParaRPr sz="1000" b="1" u="none" strike="noStrike" cap="none">
                        <a:solidFill>
                          <a:schemeClr val="dk1"/>
                        </a:solidFill>
                        <a:latin typeface="Verdana"/>
                        <a:ea typeface="Verdana"/>
                        <a:cs typeface="Verdana"/>
                        <a:sym typeface="Verdana"/>
                      </a:endParaRPr>
                    </a:p>
                    <a:p>
                      <a:pPr marL="171450" marR="0" lvl="0" indent="-107950" algn="ctr" rtl="0">
                        <a:lnSpc>
                          <a:spcPct val="100000"/>
                        </a:lnSpc>
                        <a:spcBef>
                          <a:spcPts val="0"/>
                        </a:spcBef>
                        <a:spcAft>
                          <a:spcPts val="0"/>
                        </a:spcAft>
                        <a:buClr>
                          <a:schemeClr val="dk1"/>
                        </a:buClr>
                        <a:buSzPts val="1000"/>
                        <a:buFont typeface="Arial"/>
                        <a:buNone/>
                      </a:pPr>
                      <a:endParaRPr sz="100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a:txBody>
                    <a:bodyPr/>
                    <a:lstStyle/>
                    <a:p>
                      <a:pPr marL="171450" marR="0" lvl="0" indent="-107950" algn="l" rtl="0">
                        <a:lnSpc>
                          <a:spcPct val="100000"/>
                        </a:lnSpc>
                        <a:spcBef>
                          <a:spcPts val="0"/>
                        </a:spcBef>
                        <a:spcAft>
                          <a:spcPts val="0"/>
                        </a:spcAft>
                        <a:buClr>
                          <a:schemeClr val="dk1"/>
                        </a:buClr>
                        <a:buSzPts val="1000"/>
                        <a:buFont typeface="Arial"/>
                        <a:buNone/>
                      </a:pPr>
                      <a:endParaRPr sz="100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Presencia de sitios eriazos</a:t>
                      </a:r>
                      <a:endParaRPr/>
                    </a:p>
                    <a:p>
                      <a:pPr marL="171450" marR="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Lugares con aparente abandono y descuido</a:t>
                      </a:r>
                      <a:endParaRPr/>
                    </a:p>
                    <a:p>
                      <a:pPr marL="171450" marR="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Escasa y/o nula iluminación en el lugar</a:t>
                      </a:r>
                      <a:endParaRPr/>
                    </a:p>
                    <a:p>
                      <a:pPr marL="171450" marR="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Deficiente acceso a elementos y dispositivos de control y alerta.</a:t>
                      </a:r>
                      <a:endParaRPr/>
                    </a:p>
                    <a:p>
                      <a:pPr marL="171450" marR="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Deficiente visibilidad para el desplazamiento peatonal</a:t>
                      </a:r>
                      <a:endParaRPr/>
                    </a:p>
                    <a:p>
                      <a:pPr marL="171450" marR="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Ausencia de medidas de autocuidado por parte de locatarios o residentes</a:t>
                      </a:r>
                      <a:endParaRPr/>
                    </a:p>
                    <a:p>
                      <a:pPr marL="171450" marR="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Escasos sistemas de alerta ante un delito</a:t>
                      </a:r>
                      <a:endParaRPr/>
                    </a:p>
                    <a:p>
                      <a:pPr marL="171450" marR="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Escasa coordinación de los vecinos con la autoridad local o policías ante el delito.</a:t>
                      </a:r>
                      <a:endParaRPr/>
                    </a:p>
                    <a:p>
                      <a:pPr marL="171450" marR="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Otros</a:t>
                      </a:r>
                      <a:endParaRPr sz="100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bl>
          </a:graphicData>
        </a:graphic>
      </p:graphicFrame>
      <p:sp>
        <p:nvSpPr>
          <p:cNvPr id="116" name="Google Shape;116;p5"/>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1. DIAGNÓSTICO</a:t>
            </a:r>
            <a:endParaRPr sz="1400" b="1">
              <a:solidFill>
                <a:schemeClr val="lt1"/>
              </a:solidFill>
              <a:latin typeface="Verdana"/>
              <a:ea typeface="Verdana"/>
              <a:cs typeface="Verdana"/>
              <a:sym typeface="Verdana"/>
            </a:endParaRPr>
          </a:p>
        </p:txBody>
      </p:sp>
      <p:sp>
        <p:nvSpPr>
          <p:cNvPr id="117" name="Google Shape;117;p5" descr="Cara triste con relleno sólido con relleno sólido"/>
          <p:cNvSpPr/>
          <p:nvPr/>
        </p:nvSpPr>
        <p:spPr>
          <a:xfrm>
            <a:off x="3541490" y="3288113"/>
            <a:ext cx="468000" cy="468000"/>
          </a:xfrm>
          <a:prstGeom prst="roundRect">
            <a:avLst>
              <a:gd name="adj" fmla="val 16670"/>
            </a:avLst>
          </a:prstGeom>
          <a:blipFill rotWithShape="1">
            <a:blip r:embed="rId3">
              <a:alphaModFix/>
            </a:blip>
            <a:stretch>
              <a:fillRect/>
            </a:stretch>
          </a:blipFill>
          <a:ln w="127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5" descr="Advertencia con relleno sólido"/>
          <p:cNvSpPr/>
          <p:nvPr/>
        </p:nvSpPr>
        <p:spPr>
          <a:xfrm>
            <a:off x="10971807" y="3280476"/>
            <a:ext cx="468000" cy="468000"/>
          </a:xfrm>
          <a:prstGeom prst="roundRect">
            <a:avLst>
              <a:gd name="adj" fmla="val 16670"/>
            </a:avLst>
          </a:prstGeom>
          <a:blipFill rotWithShape="1">
            <a:blip r:embed="rId4">
              <a:alphaModFix/>
            </a:blip>
            <a:stretch>
              <a:fillRect/>
            </a:stretch>
          </a:blipFill>
          <a:ln w="12700" cap="flat" cmpd="sng">
            <a:solidFill>
              <a:srgbClr val="FFC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19" name="Google Shape;119;p5"/>
          <p:cNvPicPr preferRelativeResize="0"/>
          <p:nvPr/>
        </p:nvPicPr>
        <p:blipFill rotWithShape="1">
          <a:blip r:embed="rId5">
            <a:alphaModFix/>
          </a:blip>
          <a:srcRect l="4094" t="20074" b="6358"/>
          <a:stretch/>
        </p:blipFill>
        <p:spPr>
          <a:xfrm>
            <a:off x="4151353" y="3824676"/>
            <a:ext cx="3936730" cy="2052249"/>
          </a:xfrm>
          <a:prstGeom prst="rect">
            <a:avLst/>
          </a:prstGeom>
          <a:noFill/>
          <a:ln>
            <a:noFill/>
          </a:ln>
        </p:spPr>
      </p:pic>
      <p:pic>
        <p:nvPicPr>
          <p:cNvPr id="120" name="Google Shape;120;p5"/>
          <p:cNvPicPr preferRelativeResize="0"/>
          <p:nvPr/>
        </p:nvPicPr>
        <p:blipFill rotWithShape="1">
          <a:blip r:embed="rId6">
            <a:alphaModFix/>
          </a:blip>
          <a:srcRect t="12390" r="6278"/>
          <a:stretch/>
        </p:blipFill>
        <p:spPr>
          <a:xfrm>
            <a:off x="8157633" y="3824675"/>
            <a:ext cx="3410482" cy="2052249"/>
          </a:xfrm>
          <a:prstGeom prst="rect">
            <a:avLst/>
          </a:prstGeom>
          <a:noFill/>
          <a:ln>
            <a:noFill/>
          </a:ln>
        </p:spPr>
      </p:pic>
      <p:pic>
        <p:nvPicPr>
          <p:cNvPr id="121" name="Google Shape;121;p5"/>
          <p:cNvPicPr preferRelativeResize="0"/>
          <p:nvPr/>
        </p:nvPicPr>
        <p:blipFill rotWithShape="1">
          <a:blip r:embed="rId7">
            <a:alphaModFix/>
          </a:blip>
          <a:srcRect t="15207"/>
          <a:stretch/>
        </p:blipFill>
        <p:spPr>
          <a:xfrm>
            <a:off x="560388" y="3824676"/>
            <a:ext cx="3548525" cy="2052249"/>
          </a:xfrm>
          <a:prstGeom prst="rect">
            <a:avLst/>
          </a:prstGeom>
          <a:noFill/>
          <a:ln>
            <a:noFill/>
          </a:ln>
        </p:spPr>
      </p:pic>
      <p:sp>
        <p:nvSpPr>
          <p:cNvPr id="122" name="Google Shape;122;p5" descr="Grupo de mujeres con relleno sólido"/>
          <p:cNvSpPr/>
          <p:nvPr/>
        </p:nvSpPr>
        <p:spPr>
          <a:xfrm>
            <a:off x="7550953" y="3293680"/>
            <a:ext cx="468000" cy="468000"/>
          </a:xfrm>
          <a:prstGeom prst="roundRect">
            <a:avLst>
              <a:gd name="adj" fmla="val 16670"/>
            </a:avLst>
          </a:prstGeom>
          <a:blipFill rotWithShape="1">
            <a:blip r:embed="rId8">
              <a:alphaModFix/>
            </a:blip>
            <a:stretch>
              <a:fillRect/>
            </a:stretch>
          </a:blipFill>
          <a:ln w="12700" cap="flat" cmpd="sng">
            <a:solidFill>
              <a:srgbClr val="92D0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6"/>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1. DIAGNÓSTICO</a:t>
            </a:r>
            <a:endParaRPr sz="1400" b="1">
              <a:solidFill>
                <a:schemeClr val="lt1"/>
              </a:solidFill>
              <a:latin typeface="Verdana"/>
              <a:ea typeface="Verdana"/>
              <a:cs typeface="Verdana"/>
              <a:sym typeface="Verdana"/>
            </a:endParaRPr>
          </a:p>
        </p:txBody>
      </p:sp>
      <p:sp>
        <p:nvSpPr>
          <p:cNvPr id="128" name="Google Shape;128;p6"/>
          <p:cNvSpPr txBox="1"/>
          <p:nvPr/>
        </p:nvSpPr>
        <p:spPr>
          <a:xfrm>
            <a:off x="550863" y="836613"/>
            <a:ext cx="5616575" cy="306237"/>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None/>
            </a:pPr>
            <a:r>
              <a:rPr lang="es-CL" sz="1200" b="1">
                <a:solidFill>
                  <a:srgbClr val="0B4581"/>
                </a:solidFill>
                <a:latin typeface="Verdana"/>
                <a:ea typeface="Verdana"/>
                <a:cs typeface="Verdana"/>
                <a:sym typeface="Verdana"/>
              </a:rPr>
              <a:t>Identificación de Factores de Riesgo</a:t>
            </a:r>
            <a:endParaRPr/>
          </a:p>
        </p:txBody>
      </p:sp>
      <p:pic>
        <p:nvPicPr>
          <p:cNvPr id="129" name="Google Shape;129;p6"/>
          <p:cNvPicPr preferRelativeResize="0"/>
          <p:nvPr/>
        </p:nvPicPr>
        <p:blipFill rotWithShape="1">
          <a:blip r:embed="rId3">
            <a:alphaModFix/>
          </a:blip>
          <a:srcRect t="1" b="9714"/>
          <a:stretch/>
        </p:blipFill>
        <p:spPr>
          <a:xfrm>
            <a:off x="562708" y="2130549"/>
            <a:ext cx="5636075" cy="3390912"/>
          </a:xfrm>
          <a:prstGeom prst="rect">
            <a:avLst/>
          </a:prstGeom>
          <a:noFill/>
          <a:ln>
            <a:noFill/>
          </a:ln>
        </p:spPr>
      </p:pic>
      <p:pic>
        <p:nvPicPr>
          <p:cNvPr id="130" name="Google Shape;130;p6"/>
          <p:cNvPicPr preferRelativeResize="0"/>
          <p:nvPr/>
        </p:nvPicPr>
        <p:blipFill rotWithShape="1">
          <a:blip r:embed="rId4">
            <a:alphaModFix/>
          </a:blip>
          <a:srcRect t="9643" b="6285"/>
          <a:stretch/>
        </p:blipFill>
        <p:spPr>
          <a:xfrm>
            <a:off x="6193862" y="2138363"/>
            <a:ext cx="5365459" cy="3383098"/>
          </a:xfrm>
          <a:prstGeom prst="rect">
            <a:avLst/>
          </a:prstGeom>
          <a:noFill/>
          <a:ln>
            <a:noFill/>
          </a:ln>
        </p:spPr>
      </p:pic>
      <p:sp>
        <p:nvSpPr>
          <p:cNvPr id="131" name="Google Shape;131;p6"/>
          <p:cNvSpPr/>
          <p:nvPr/>
        </p:nvSpPr>
        <p:spPr>
          <a:xfrm>
            <a:off x="8336680" y="1488432"/>
            <a:ext cx="1404000" cy="360000"/>
          </a:xfrm>
          <a:prstGeom prst="roundRect">
            <a:avLst>
              <a:gd name="adj" fmla="val 16667"/>
            </a:avLst>
          </a:prstGeom>
          <a:solidFill>
            <a:srgbClr val="0B45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Verdana"/>
              <a:buNone/>
            </a:pPr>
            <a:r>
              <a:rPr lang="es-CL" sz="900" i="0" u="none" strike="noStrike" cap="none">
                <a:solidFill>
                  <a:schemeClr val="lt1"/>
                </a:solidFill>
                <a:latin typeface="Verdana"/>
                <a:ea typeface="Verdana"/>
                <a:cs typeface="Verdana"/>
                <a:sym typeface="Verdana"/>
              </a:rPr>
              <a:t>Obstaculizadores desplazamientos</a:t>
            </a:r>
            <a:endParaRPr sz="900" i="0" u="none" strike="noStrike" cap="none">
              <a:solidFill>
                <a:schemeClr val="lt1"/>
              </a:solidFill>
              <a:latin typeface="Verdana"/>
              <a:ea typeface="Verdana"/>
              <a:cs typeface="Verdana"/>
              <a:sym typeface="Verdana"/>
            </a:endParaRPr>
          </a:p>
        </p:txBody>
      </p:sp>
      <p:sp>
        <p:nvSpPr>
          <p:cNvPr id="132" name="Google Shape;132;p6"/>
          <p:cNvSpPr/>
          <p:nvPr/>
        </p:nvSpPr>
        <p:spPr>
          <a:xfrm>
            <a:off x="562708" y="1488432"/>
            <a:ext cx="1404000" cy="360000"/>
          </a:xfrm>
          <a:prstGeom prst="roundRect">
            <a:avLst>
              <a:gd name="adj" fmla="val 16667"/>
            </a:avLst>
          </a:prstGeom>
          <a:solidFill>
            <a:srgbClr val="0B45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Verdana"/>
              <a:buNone/>
            </a:pPr>
            <a:r>
              <a:rPr lang="es-CL" sz="900" i="0" u="none" strike="noStrike" cap="none">
                <a:solidFill>
                  <a:schemeClr val="lt1"/>
                </a:solidFill>
                <a:latin typeface="Verdana"/>
                <a:ea typeface="Verdana"/>
                <a:cs typeface="Verdana"/>
                <a:sym typeface="Verdana"/>
              </a:rPr>
              <a:t>Falta de iluminación peatonal</a:t>
            </a:r>
            <a:endParaRPr sz="2000" i="0" u="none" strike="noStrike" cap="none">
              <a:solidFill>
                <a:schemeClr val="lt1"/>
              </a:solidFill>
              <a:latin typeface="Verdana"/>
              <a:ea typeface="Verdana"/>
              <a:cs typeface="Verdana"/>
              <a:sym typeface="Verdana"/>
            </a:endParaRPr>
          </a:p>
        </p:txBody>
      </p:sp>
      <p:sp>
        <p:nvSpPr>
          <p:cNvPr id="133" name="Google Shape;133;p6"/>
          <p:cNvSpPr/>
          <p:nvPr/>
        </p:nvSpPr>
        <p:spPr>
          <a:xfrm>
            <a:off x="5018704" y="1492882"/>
            <a:ext cx="1188000" cy="360000"/>
          </a:xfrm>
          <a:prstGeom prst="roundRect">
            <a:avLst>
              <a:gd name="adj" fmla="val 16667"/>
            </a:avLst>
          </a:prstGeom>
          <a:solidFill>
            <a:srgbClr val="0B45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CL" sz="900">
                <a:solidFill>
                  <a:schemeClr val="lt1"/>
                </a:solidFill>
                <a:latin typeface="Verdana"/>
                <a:ea typeface="Verdana"/>
                <a:cs typeface="Verdana"/>
                <a:sym typeface="Verdana"/>
              </a:rPr>
              <a:t> falta de mantención </a:t>
            </a:r>
            <a:endParaRPr sz="900">
              <a:solidFill>
                <a:schemeClr val="lt1"/>
              </a:solidFill>
              <a:latin typeface="Verdana"/>
              <a:ea typeface="Verdana"/>
              <a:cs typeface="Verdana"/>
              <a:sym typeface="Verdana"/>
            </a:endParaRPr>
          </a:p>
        </p:txBody>
      </p:sp>
      <p:sp>
        <p:nvSpPr>
          <p:cNvPr id="134" name="Google Shape;134;p6"/>
          <p:cNvSpPr/>
          <p:nvPr/>
        </p:nvSpPr>
        <p:spPr>
          <a:xfrm>
            <a:off x="3568229" y="1488432"/>
            <a:ext cx="1188000" cy="360000"/>
          </a:xfrm>
          <a:prstGeom prst="roundRect">
            <a:avLst>
              <a:gd name="adj" fmla="val 16667"/>
            </a:avLst>
          </a:prstGeom>
          <a:solidFill>
            <a:srgbClr val="0B45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Verdana"/>
              <a:buNone/>
            </a:pPr>
            <a:r>
              <a:rPr lang="es-CL" sz="900">
                <a:solidFill>
                  <a:schemeClr val="lt1"/>
                </a:solidFill>
                <a:latin typeface="Verdana"/>
                <a:ea typeface="Verdana"/>
                <a:cs typeface="Verdana"/>
                <a:sym typeface="Verdana"/>
              </a:rPr>
              <a:t>Pavimento en mal estado</a:t>
            </a:r>
            <a:endParaRPr sz="2000" i="0" u="none" strike="noStrike" cap="none">
              <a:solidFill>
                <a:schemeClr val="lt1"/>
              </a:solidFill>
              <a:latin typeface="Verdana"/>
              <a:ea typeface="Verdana"/>
              <a:cs typeface="Verdana"/>
              <a:sym typeface="Verdana"/>
            </a:endParaRPr>
          </a:p>
        </p:txBody>
      </p:sp>
      <p:sp>
        <p:nvSpPr>
          <p:cNvPr id="135" name="Google Shape;135;p6"/>
          <p:cNvSpPr/>
          <p:nvPr/>
        </p:nvSpPr>
        <p:spPr>
          <a:xfrm>
            <a:off x="10023437" y="1488432"/>
            <a:ext cx="1527984" cy="360000"/>
          </a:xfrm>
          <a:prstGeom prst="roundRect">
            <a:avLst>
              <a:gd name="adj" fmla="val 16667"/>
            </a:avLst>
          </a:prstGeom>
          <a:solidFill>
            <a:srgbClr val="0B45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Verdana"/>
              <a:buNone/>
            </a:pPr>
            <a:r>
              <a:rPr lang="es-CL" sz="900" i="0" u="none" strike="noStrike" cap="none">
                <a:solidFill>
                  <a:schemeClr val="lt1"/>
                </a:solidFill>
                <a:latin typeface="Verdana"/>
                <a:ea typeface="Verdana"/>
                <a:cs typeface="Verdana"/>
                <a:sym typeface="Verdana"/>
              </a:rPr>
              <a:t>Iluminación peatonal sin funcionamiento</a:t>
            </a:r>
            <a:endParaRPr sz="2000" i="0" u="none" strike="noStrike" cap="none">
              <a:solidFill>
                <a:schemeClr val="lt1"/>
              </a:solidFill>
              <a:latin typeface="Verdana"/>
              <a:ea typeface="Verdana"/>
              <a:cs typeface="Verdana"/>
              <a:sym typeface="Verdana"/>
            </a:endParaRPr>
          </a:p>
        </p:txBody>
      </p:sp>
      <p:cxnSp>
        <p:nvCxnSpPr>
          <p:cNvPr id="136" name="Google Shape;136;p6"/>
          <p:cNvCxnSpPr/>
          <p:nvPr/>
        </p:nvCxnSpPr>
        <p:spPr>
          <a:xfrm>
            <a:off x="9022125" y="1848432"/>
            <a:ext cx="38611" cy="2751138"/>
          </a:xfrm>
          <a:prstGeom prst="straightConnector1">
            <a:avLst/>
          </a:prstGeom>
          <a:noFill/>
          <a:ln w="25400" cap="flat" cmpd="sng">
            <a:solidFill>
              <a:srgbClr val="FFC000"/>
            </a:solidFill>
            <a:prstDash val="dot"/>
            <a:miter lim="800000"/>
            <a:headEnd type="none" w="sm" len="sm"/>
            <a:tailEnd type="oval" w="med" len="med"/>
          </a:ln>
        </p:spPr>
      </p:cxnSp>
      <p:cxnSp>
        <p:nvCxnSpPr>
          <p:cNvPr id="137" name="Google Shape;137;p6"/>
          <p:cNvCxnSpPr/>
          <p:nvPr/>
        </p:nvCxnSpPr>
        <p:spPr>
          <a:xfrm flipH="1">
            <a:off x="10717823" y="1863118"/>
            <a:ext cx="7614" cy="297106"/>
          </a:xfrm>
          <a:prstGeom prst="straightConnector1">
            <a:avLst/>
          </a:prstGeom>
          <a:noFill/>
          <a:ln w="25400" cap="flat" cmpd="sng">
            <a:solidFill>
              <a:srgbClr val="FFC000"/>
            </a:solidFill>
            <a:prstDash val="dot"/>
            <a:miter lim="800000"/>
            <a:headEnd type="none" w="sm" len="sm"/>
            <a:tailEnd type="oval" w="med" len="med"/>
          </a:ln>
        </p:spPr>
      </p:cxnSp>
      <p:cxnSp>
        <p:nvCxnSpPr>
          <p:cNvPr id="138" name="Google Shape;138;p6"/>
          <p:cNvCxnSpPr/>
          <p:nvPr/>
        </p:nvCxnSpPr>
        <p:spPr>
          <a:xfrm>
            <a:off x="7510696" y="1863118"/>
            <a:ext cx="0" cy="2566500"/>
          </a:xfrm>
          <a:prstGeom prst="straightConnector1">
            <a:avLst/>
          </a:prstGeom>
          <a:noFill/>
          <a:ln w="25400" cap="flat" cmpd="sng">
            <a:solidFill>
              <a:srgbClr val="FFC000"/>
            </a:solidFill>
            <a:prstDash val="dot"/>
            <a:miter lim="800000"/>
            <a:headEnd type="none" w="sm" len="sm"/>
            <a:tailEnd type="oval" w="med" len="med"/>
          </a:ln>
        </p:spPr>
      </p:cxnSp>
      <p:cxnSp>
        <p:nvCxnSpPr>
          <p:cNvPr id="139" name="Google Shape;139;p6"/>
          <p:cNvCxnSpPr/>
          <p:nvPr/>
        </p:nvCxnSpPr>
        <p:spPr>
          <a:xfrm>
            <a:off x="1321247" y="1863118"/>
            <a:ext cx="0" cy="2964633"/>
          </a:xfrm>
          <a:prstGeom prst="straightConnector1">
            <a:avLst/>
          </a:prstGeom>
          <a:noFill/>
          <a:ln w="25400" cap="flat" cmpd="sng">
            <a:solidFill>
              <a:srgbClr val="FFC000"/>
            </a:solidFill>
            <a:prstDash val="dot"/>
            <a:miter lim="800000"/>
            <a:headEnd type="none" w="sm" len="sm"/>
            <a:tailEnd type="oval" w="med" len="med"/>
          </a:ln>
        </p:spPr>
      </p:cxnSp>
      <p:cxnSp>
        <p:nvCxnSpPr>
          <p:cNvPr id="140" name="Google Shape;140;p6"/>
          <p:cNvCxnSpPr/>
          <p:nvPr/>
        </p:nvCxnSpPr>
        <p:spPr>
          <a:xfrm>
            <a:off x="2814790" y="1863118"/>
            <a:ext cx="0" cy="907313"/>
          </a:xfrm>
          <a:prstGeom prst="straightConnector1">
            <a:avLst/>
          </a:prstGeom>
          <a:noFill/>
          <a:ln w="25400" cap="flat" cmpd="sng">
            <a:solidFill>
              <a:srgbClr val="FFC000"/>
            </a:solidFill>
            <a:prstDash val="dot"/>
            <a:miter lim="800000"/>
            <a:headEnd type="none" w="sm" len="sm"/>
            <a:tailEnd type="oval" w="med" len="med"/>
          </a:ln>
        </p:spPr>
      </p:cxnSp>
      <p:cxnSp>
        <p:nvCxnSpPr>
          <p:cNvPr id="141" name="Google Shape;141;p6"/>
          <p:cNvCxnSpPr/>
          <p:nvPr/>
        </p:nvCxnSpPr>
        <p:spPr>
          <a:xfrm>
            <a:off x="4121844" y="1848432"/>
            <a:ext cx="0" cy="1889865"/>
          </a:xfrm>
          <a:prstGeom prst="straightConnector1">
            <a:avLst/>
          </a:prstGeom>
          <a:noFill/>
          <a:ln w="25400" cap="flat" cmpd="sng">
            <a:solidFill>
              <a:srgbClr val="FFC000"/>
            </a:solidFill>
            <a:prstDash val="dot"/>
            <a:miter lim="800000"/>
            <a:headEnd type="none" w="sm" len="sm"/>
            <a:tailEnd type="oval" w="med" len="med"/>
          </a:ln>
        </p:spPr>
      </p:cxnSp>
      <p:sp>
        <p:nvSpPr>
          <p:cNvPr id="142" name="Google Shape;142;p6"/>
          <p:cNvSpPr/>
          <p:nvPr/>
        </p:nvSpPr>
        <p:spPr>
          <a:xfrm>
            <a:off x="2202971" y="1492882"/>
            <a:ext cx="1188000" cy="360000"/>
          </a:xfrm>
          <a:prstGeom prst="roundRect">
            <a:avLst>
              <a:gd name="adj" fmla="val 16667"/>
            </a:avLst>
          </a:prstGeom>
          <a:solidFill>
            <a:srgbClr val="0B45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Verdana"/>
              <a:buNone/>
            </a:pPr>
            <a:r>
              <a:rPr lang="es-CL" sz="900" i="0" u="none" strike="noStrike" cap="none">
                <a:solidFill>
                  <a:schemeClr val="lt1"/>
                </a:solidFill>
                <a:latin typeface="Verdana"/>
                <a:ea typeface="Verdana"/>
                <a:cs typeface="Verdana"/>
                <a:sym typeface="Verdana"/>
              </a:rPr>
              <a:t>Insalubridad y rayados</a:t>
            </a:r>
            <a:endParaRPr sz="2000" i="0" u="none" strike="noStrike" cap="none">
              <a:solidFill>
                <a:schemeClr val="lt1"/>
              </a:solidFill>
              <a:latin typeface="Verdana"/>
              <a:ea typeface="Verdana"/>
              <a:cs typeface="Verdana"/>
              <a:sym typeface="Verdana"/>
            </a:endParaRPr>
          </a:p>
        </p:txBody>
      </p:sp>
      <p:sp>
        <p:nvSpPr>
          <p:cNvPr id="143" name="Google Shape;143;p6"/>
          <p:cNvSpPr/>
          <p:nvPr/>
        </p:nvSpPr>
        <p:spPr>
          <a:xfrm>
            <a:off x="6916696" y="1492882"/>
            <a:ext cx="1188000" cy="360000"/>
          </a:xfrm>
          <a:prstGeom prst="roundRect">
            <a:avLst>
              <a:gd name="adj" fmla="val 16667"/>
            </a:avLst>
          </a:prstGeom>
          <a:solidFill>
            <a:srgbClr val="0B45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CL" sz="900">
                <a:solidFill>
                  <a:schemeClr val="lt1"/>
                </a:solidFill>
                <a:latin typeface="Verdana"/>
                <a:ea typeface="Verdana"/>
                <a:cs typeface="Verdana"/>
                <a:sym typeface="Verdana"/>
              </a:rPr>
              <a:t>Microbasurales </a:t>
            </a:r>
            <a:endParaRPr sz="900">
              <a:solidFill>
                <a:schemeClr val="lt1"/>
              </a:solidFill>
              <a:latin typeface="Verdana"/>
              <a:ea typeface="Verdana"/>
              <a:cs typeface="Verdana"/>
              <a:sym typeface="Verdana"/>
            </a:endParaRPr>
          </a:p>
        </p:txBody>
      </p:sp>
      <p:cxnSp>
        <p:nvCxnSpPr>
          <p:cNvPr id="144" name="Google Shape;144;p6"/>
          <p:cNvCxnSpPr/>
          <p:nvPr/>
        </p:nvCxnSpPr>
        <p:spPr>
          <a:xfrm>
            <a:off x="5607870" y="1848432"/>
            <a:ext cx="0" cy="1375569"/>
          </a:xfrm>
          <a:prstGeom prst="straightConnector1">
            <a:avLst/>
          </a:prstGeom>
          <a:noFill/>
          <a:ln w="25400" cap="flat" cmpd="sng">
            <a:solidFill>
              <a:srgbClr val="FFC000"/>
            </a:solidFill>
            <a:prstDash val="dot"/>
            <a:miter lim="800000"/>
            <a:headEnd type="none" w="sm" len="sm"/>
            <a:tailEnd type="oval"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1. DIAGNÓSTICO</a:t>
            </a:r>
            <a:endParaRPr sz="1400" b="1">
              <a:solidFill>
                <a:schemeClr val="lt1"/>
              </a:solidFill>
              <a:latin typeface="Verdana"/>
              <a:ea typeface="Verdana"/>
              <a:cs typeface="Verdana"/>
              <a:sym typeface="Verdana"/>
            </a:endParaRPr>
          </a:p>
        </p:txBody>
      </p:sp>
      <p:pic>
        <p:nvPicPr>
          <p:cNvPr id="151" name="Google Shape;151;p7"/>
          <p:cNvPicPr preferRelativeResize="0"/>
          <p:nvPr/>
        </p:nvPicPr>
        <p:blipFill rotWithShape="1">
          <a:blip r:embed="rId3">
            <a:alphaModFix/>
          </a:blip>
          <a:srcRect l="11627" r="15264"/>
          <a:stretch/>
        </p:blipFill>
        <p:spPr>
          <a:xfrm>
            <a:off x="550863" y="1117929"/>
            <a:ext cx="6100482" cy="4927426"/>
          </a:xfrm>
          <a:prstGeom prst="rect">
            <a:avLst/>
          </a:prstGeom>
          <a:noFill/>
          <a:ln>
            <a:noFill/>
          </a:ln>
        </p:spPr>
      </p:pic>
      <p:pic>
        <p:nvPicPr>
          <p:cNvPr id="152" name="Google Shape;152;p7"/>
          <p:cNvPicPr preferRelativeResize="0"/>
          <p:nvPr/>
        </p:nvPicPr>
        <p:blipFill rotWithShape="1">
          <a:blip r:embed="rId4">
            <a:alphaModFix/>
          </a:blip>
          <a:srcRect/>
          <a:stretch/>
        </p:blipFill>
        <p:spPr>
          <a:xfrm>
            <a:off x="7496269" y="4615946"/>
            <a:ext cx="4255956" cy="1608075"/>
          </a:xfrm>
          <a:prstGeom prst="rect">
            <a:avLst/>
          </a:prstGeom>
          <a:noFill/>
          <a:ln>
            <a:noFill/>
          </a:ln>
        </p:spPr>
      </p:pic>
      <p:pic>
        <p:nvPicPr>
          <p:cNvPr id="153" name="Google Shape;153;p7"/>
          <p:cNvPicPr preferRelativeResize="0"/>
          <p:nvPr/>
        </p:nvPicPr>
        <p:blipFill rotWithShape="1">
          <a:blip r:embed="rId5">
            <a:alphaModFix/>
          </a:blip>
          <a:srcRect/>
          <a:stretch/>
        </p:blipFill>
        <p:spPr>
          <a:xfrm>
            <a:off x="6637705" y="649756"/>
            <a:ext cx="5129573" cy="1894268"/>
          </a:xfrm>
          <a:prstGeom prst="rect">
            <a:avLst/>
          </a:prstGeom>
          <a:noFill/>
          <a:ln>
            <a:noFill/>
          </a:ln>
        </p:spPr>
      </p:pic>
      <p:pic>
        <p:nvPicPr>
          <p:cNvPr id="154" name="Google Shape;154;p7"/>
          <p:cNvPicPr preferRelativeResize="0"/>
          <p:nvPr/>
        </p:nvPicPr>
        <p:blipFill rotWithShape="1">
          <a:blip r:embed="rId6">
            <a:alphaModFix/>
          </a:blip>
          <a:srcRect r="5709"/>
          <a:stretch/>
        </p:blipFill>
        <p:spPr>
          <a:xfrm>
            <a:off x="6939493" y="2751335"/>
            <a:ext cx="4628620" cy="1745680"/>
          </a:xfrm>
          <a:prstGeom prst="rect">
            <a:avLst/>
          </a:prstGeom>
          <a:noFill/>
          <a:ln>
            <a:noFill/>
          </a:ln>
        </p:spPr>
      </p:pic>
      <p:sp>
        <p:nvSpPr>
          <p:cNvPr id="155" name="Google Shape;155;p7"/>
          <p:cNvSpPr txBox="1"/>
          <p:nvPr/>
        </p:nvSpPr>
        <p:spPr>
          <a:xfrm>
            <a:off x="550863" y="836613"/>
            <a:ext cx="5616575" cy="306237"/>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None/>
            </a:pPr>
            <a:r>
              <a:rPr lang="es-CL" sz="1200" b="1">
                <a:solidFill>
                  <a:srgbClr val="0B4581"/>
                </a:solidFill>
                <a:latin typeface="Verdana"/>
                <a:ea typeface="Verdana"/>
                <a:cs typeface="Verdana"/>
                <a:sym typeface="Verdana"/>
              </a:rPr>
              <a:t>SIED Sistema Estadístico Delictual</a:t>
            </a:r>
            <a:endParaRPr/>
          </a:p>
        </p:txBody>
      </p:sp>
      <p:sp>
        <p:nvSpPr>
          <p:cNvPr id="156" name="Google Shape;156;p7"/>
          <p:cNvSpPr/>
          <p:nvPr/>
        </p:nvSpPr>
        <p:spPr>
          <a:xfrm>
            <a:off x="4692154" y="6085521"/>
            <a:ext cx="195919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L" sz="1200" b="1">
                <a:solidFill>
                  <a:srgbClr val="0B4581"/>
                </a:solidFill>
                <a:latin typeface="Verdana"/>
                <a:ea typeface="Verdana"/>
                <a:cs typeface="Verdana"/>
                <a:sym typeface="Verdana"/>
              </a:rPr>
              <a:t>cead@interior.gob.cl</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aphicFrame>
        <p:nvGraphicFramePr>
          <p:cNvPr id="162" name="Google Shape;162;p8"/>
          <p:cNvGraphicFramePr/>
          <p:nvPr/>
        </p:nvGraphicFramePr>
        <p:xfrm>
          <a:off x="550863" y="834284"/>
          <a:ext cx="11017225" cy="3060000"/>
        </p:xfrm>
        <a:graphic>
          <a:graphicData uri="http://schemas.openxmlformats.org/drawingml/2006/table">
            <a:tbl>
              <a:tblPr firstRow="1" firstCol="1" bandRow="1">
                <a:noFill/>
                <a:tableStyleId>{5851C790-9E5F-4EA8-85CB-C0F401B66195}</a:tableStyleId>
              </a:tblPr>
              <a:tblGrid>
                <a:gridCol w="3550350">
                  <a:extLst>
                    <a:ext uri="{9D8B030D-6E8A-4147-A177-3AD203B41FA5}">
                      <a16:colId xmlns:a16="http://schemas.microsoft.com/office/drawing/2014/main" val="20000"/>
                    </a:ext>
                  </a:extLst>
                </a:gridCol>
                <a:gridCol w="3750300">
                  <a:extLst>
                    <a:ext uri="{9D8B030D-6E8A-4147-A177-3AD203B41FA5}">
                      <a16:colId xmlns:a16="http://schemas.microsoft.com/office/drawing/2014/main" val="20001"/>
                    </a:ext>
                  </a:extLst>
                </a:gridCol>
                <a:gridCol w="3716575">
                  <a:extLst>
                    <a:ext uri="{9D8B030D-6E8A-4147-A177-3AD203B41FA5}">
                      <a16:colId xmlns:a16="http://schemas.microsoft.com/office/drawing/2014/main" val="20002"/>
                    </a:ext>
                  </a:extLst>
                </a:gridCol>
              </a:tblGrid>
              <a:tr h="432000">
                <a:tc>
                  <a:txBody>
                    <a:bodyPr/>
                    <a:lstStyle/>
                    <a:p>
                      <a:pPr marL="0" marR="0" lvl="0" indent="0" algn="ctr"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DESCRIPCIÓN DEL TERRITORIO</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07000"/>
                        </a:lnSpc>
                        <a:spcBef>
                          <a:spcPts val="0"/>
                        </a:spcBef>
                        <a:spcAft>
                          <a:spcPts val="0"/>
                        </a:spcAft>
                        <a:buNone/>
                      </a:pPr>
                      <a:r>
                        <a:rPr lang="es-CL" sz="1000" u="none" strike="noStrike" cap="none">
                          <a:latin typeface="Verdana"/>
                          <a:ea typeface="Verdana"/>
                          <a:cs typeface="Verdana"/>
                          <a:sym typeface="Verdana"/>
                        </a:rPr>
                        <a:t>UBICACIÓN DE LA INTERVENCIÓN</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tc>
                  <a:txBody>
                    <a:bodyPr/>
                    <a:lstStyle/>
                    <a:p>
                      <a:pPr marL="0" marR="0" lvl="0" indent="0" algn="ctr" rtl="0">
                        <a:lnSpc>
                          <a:spcPct val="107000"/>
                        </a:lnSpc>
                        <a:spcBef>
                          <a:spcPts val="0"/>
                        </a:spcBef>
                        <a:spcAft>
                          <a:spcPts val="0"/>
                        </a:spcAft>
                        <a:buNone/>
                      </a:pPr>
                      <a:r>
                        <a:rPr lang="es-CL" sz="1000" b="1" u="none" strike="noStrike" cap="none">
                          <a:solidFill>
                            <a:srgbClr val="FFFFFF"/>
                          </a:solidFill>
                          <a:latin typeface="Verdana"/>
                          <a:ea typeface="Verdana"/>
                          <a:cs typeface="Verdana"/>
                          <a:sym typeface="Verdana"/>
                        </a:rPr>
                        <a:t>POBLACIÓN OBJETIVO</a:t>
                      </a:r>
                      <a:endParaRPr sz="1000" u="none" strike="noStrike" cap="none">
                        <a:latin typeface="Verdana"/>
                        <a:ea typeface="Verdana"/>
                        <a:cs typeface="Verdana"/>
                        <a:sym typeface="Verdana"/>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2628000">
                <a:tc>
                  <a:txBody>
                    <a:bodyPr/>
                    <a:lstStyle/>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Arial"/>
                        <a:buNone/>
                      </a:pPr>
                      <a:r>
                        <a:rPr lang="es-CL" sz="1000" b="0" u="none" strike="noStrike" cap="none">
                          <a:solidFill>
                            <a:schemeClr val="dk1"/>
                          </a:solidFill>
                          <a:latin typeface="Verdana"/>
                          <a:ea typeface="Verdana"/>
                          <a:cs typeface="Verdana"/>
                          <a:sym typeface="Verdana"/>
                        </a:rPr>
                        <a:t>Proporcionar una descripción detallada del sector a intervenir y pertinente al proyecto:</a:t>
                      </a:r>
                      <a:endParaRPr/>
                    </a:p>
                    <a:p>
                      <a:pPr marL="0" marR="0" lvl="0" indent="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50000"/>
                        </a:lnSpc>
                        <a:spcBef>
                          <a:spcPts val="0"/>
                        </a:spcBef>
                        <a:spcAft>
                          <a:spcPts val="0"/>
                        </a:spcAft>
                        <a:buClr>
                          <a:schemeClr val="dk1"/>
                        </a:buClr>
                        <a:buSzPts val="1000"/>
                        <a:buFont typeface="Arial"/>
                        <a:buChar char="•"/>
                      </a:pPr>
                      <a:r>
                        <a:rPr lang="es-CL" sz="1000" b="1" u="none" strike="noStrike" cap="none">
                          <a:solidFill>
                            <a:schemeClr val="dk1"/>
                          </a:solidFill>
                          <a:latin typeface="Verdana"/>
                          <a:ea typeface="Verdana"/>
                          <a:cs typeface="Verdana"/>
                          <a:sym typeface="Verdana"/>
                        </a:rPr>
                        <a:t>Límites físicos del lugar</a:t>
                      </a:r>
                      <a:endParaRPr/>
                    </a:p>
                    <a:p>
                      <a:pPr marL="171450" marR="0" lvl="0" indent="-171450" algn="l" rtl="0">
                        <a:lnSpc>
                          <a:spcPct val="150000"/>
                        </a:lnSpc>
                        <a:spcBef>
                          <a:spcPts val="0"/>
                        </a:spcBef>
                        <a:spcAft>
                          <a:spcPts val="0"/>
                        </a:spcAft>
                        <a:buClr>
                          <a:schemeClr val="dk1"/>
                        </a:buClr>
                        <a:buSzPts val="1000"/>
                        <a:buFont typeface="Arial"/>
                        <a:buChar char="•"/>
                      </a:pPr>
                      <a:r>
                        <a:rPr lang="es-CL" sz="1000" b="1" u="none" strike="noStrike" cap="none">
                          <a:solidFill>
                            <a:schemeClr val="dk1"/>
                          </a:solidFill>
                          <a:latin typeface="Verdana"/>
                          <a:ea typeface="Verdana"/>
                          <a:cs typeface="Verdana"/>
                          <a:sym typeface="Verdana"/>
                        </a:rPr>
                        <a:t>Tipos de viviendas beneficiarias</a:t>
                      </a:r>
                      <a:endParaRPr/>
                    </a:p>
                    <a:p>
                      <a:pPr marL="171450" marR="0" lvl="0" indent="-171450" algn="l" rtl="0">
                        <a:lnSpc>
                          <a:spcPct val="150000"/>
                        </a:lnSpc>
                        <a:spcBef>
                          <a:spcPts val="0"/>
                        </a:spcBef>
                        <a:spcAft>
                          <a:spcPts val="0"/>
                        </a:spcAft>
                        <a:buClr>
                          <a:schemeClr val="dk1"/>
                        </a:buClr>
                        <a:buSzPts val="1000"/>
                        <a:buFont typeface="Arial"/>
                        <a:buChar char="•"/>
                      </a:pPr>
                      <a:r>
                        <a:rPr lang="es-CL" sz="1000" b="1" u="none" strike="noStrike" cap="none">
                          <a:solidFill>
                            <a:schemeClr val="dk1"/>
                          </a:solidFill>
                          <a:latin typeface="Verdana"/>
                          <a:ea typeface="Verdana"/>
                          <a:cs typeface="Verdana"/>
                          <a:sym typeface="Verdana"/>
                        </a:rPr>
                        <a:t>Presencia de equipamiento </a:t>
                      </a:r>
                      <a:endParaRPr/>
                    </a:p>
                    <a:p>
                      <a:pPr marL="0" marR="0" lvl="0" indent="0" algn="l" rtl="0">
                        <a:lnSpc>
                          <a:spcPct val="150000"/>
                        </a:lnSpc>
                        <a:spcBef>
                          <a:spcPts val="0"/>
                        </a:spcBef>
                        <a:spcAft>
                          <a:spcPts val="0"/>
                        </a:spcAft>
                        <a:buClr>
                          <a:schemeClr val="dk1"/>
                        </a:buClr>
                        <a:buSzPts val="1000"/>
                        <a:buFont typeface="Arial"/>
                        <a:buNone/>
                      </a:pPr>
                      <a:r>
                        <a:rPr lang="es-CL" sz="1000" b="1" u="none" strike="noStrike" cap="none">
                          <a:solidFill>
                            <a:schemeClr val="dk1"/>
                          </a:solidFill>
                          <a:latin typeface="Verdana"/>
                          <a:ea typeface="Verdana"/>
                          <a:cs typeface="Verdana"/>
                          <a:sym typeface="Verdana"/>
                        </a:rPr>
                        <a:t>    </a:t>
                      </a:r>
                      <a:r>
                        <a:rPr lang="es-CL" sz="1000" b="0" u="none" strike="noStrike" cap="none">
                          <a:solidFill>
                            <a:schemeClr val="dk1"/>
                          </a:solidFill>
                          <a:latin typeface="Verdana"/>
                          <a:ea typeface="Verdana"/>
                          <a:cs typeface="Verdana"/>
                          <a:sym typeface="Verdana"/>
                        </a:rPr>
                        <a:t>(centros cívicos o comerciales, instituciones)</a:t>
                      </a:r>
                      <a:endParaRPr/>
                    </a:p>
                    <a:p>
                      <a:pPr marL="171450" marR="0" lvl="0" indent="-171450" algn="l" rtl="0">
                        <a:lnSpc>
                          <a:spcPct val="150000"/>
                        </a:lnSpc>
                        <a:spcBef>
                          <a:spcPts val="0"/>
                        </a:spcBef>
                        <a:spcAft>
                          <a:spcPts val="0"/>
                        </a:spcAft>
                        <a:buClr>
                          <a:schemeClr val="dk1"/>
                        </a:buClr>
                        <a:buSzPts val="1000"/>
                        <a:buFont typeface="Arial"/>
                        <a:buChar char="•"/>
                      </a:pPr>
                      <a:r>
                        <a:rPr lang="es-CL" sz="1000" b="1" u="none" strike="noStrike" cap="none">
                          <a:solidFill>
                            <a:schemeClr val="dk1"/>
                          </a:solidFill>
                          <a:latin typeface="Verdana"/>
                          <a:ea typeface="Verdana"/>
                          <a:cs typeface="Verdana"/>
                          <a:sym typeface="Verdana"/>
                        </a:rPr>
                        <a:t>Características geográficas relevantes </a:t>
                      </a:r>
                      <a:r>
                        <a:rPr lang="es-CL" sz="1000" b="0" u="none" strike="noStrike" cap="none">
                          <a:solidFill>
                            <a:schemeClr val="dk1"/>
                          </a:solidFill>
                          <a:latin typeface="Verdana"/>
                          <a:ea typeface="Verdana"/>
                          <a:cs typeface="Verdana"/>
                          <a:sym typeface="Verdana"/>
                        </a:rPr>
                        <a:t>(sitio eriazo, área silvestre)</a:t>
                      </a:r>
                      <a:endParaRPr/>
                    </a:p>
                    <a:p>
                      <a:pPr marL="171450" marR="0" lvl="0" indent="-107950" algn="ctr"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tc>
                  <a:txBody>
                    <a:bodyPr/>
                    <a:lstStyle/>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Arial"/>
                        <a:buNone/>
                      </a:pPr>
                      <a:r>
                        <a:rPr lang="es-CL" sz="1000" b="0" u="none" strike="noStrike" cap="none">
                          <a:solidFill>
                            <a:schemeClr val="dk1"/>
                          </a:solidFill>
                          <a:latin typeface="Verdana"/>
                          <a:ea typeface="Verdana"/>
                          <a:cs typeface="Verdana"/>
                          <a:sym typeface="Verdana"/>
                        </a:rPr>
                        <a:t>Identificar con precisión la ubicación de la intervención:</a:t>
                      </a:r>
                      <a:endParaRPr/>
                    </a:p>
                    <a:p>
                      <a:pPr marL="0" marR="0" lvl="0" indent="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50000"/>
                        </a:lnSpc>
                        <a:spcBef>
                          <a:spcPts val="0"/>
                        </a:spcBef>
                        <a:spcAft>
                          <a:spcPts val="0"/>
                        </a:spcAft>
                        <a:buClr>
                          <a:schemeClr val="dk1"/>
                        </a:buClr>
                        <a:buSzPts val="1000"/>
                        <a:buFont typeface="Arial"/>
                        <a:buChar char="•"/>
                      </a:pPr>
                      <a:r>
                        <a:rPr lang="es-CL" sz="1000" b="1" u="none" strike="noStrike" cap="none">
                          <a:solidFill>
                            <a:schemeClr val="dk1"/>
                          </a:solidFill>
                          <a:latin typeface="Verdana"/>
                          <a:ea typeface="Verdana"/>
                          <a:cs typeface="Verdana"/>
                          <a:sym typeface="Verdana"/>
                        </a:rPr>
                        <a:t>Archivo digital en formato KMZ </a:t>
                      </a:r>
                      <a:r>
                        <a:rPr lang="es-CL" sz="1000" b="0" u="none" strike="noStrike" cap="none">
                          <a:solidFill>
                            <a:schemeClr val="dk1"/>
                          </a:solidFill>
                          <a:latin typeface="Verdana"/>
                          <a:ea typeface="Verdana"/>
                          <a:cs typeface="Verdana"/>
                          <a:sym typeface="Verdana"/>
                        </a:rPr>
                        <a:t>(Google Earth). Graficar con un polígono las viviendas beneficiarias con el sistema de Alarmas.</a:t>
                      </a:r>
                      <a:endParaRPr/>
                    </a:p>
                    <a:p>
                      <a:pPr marL="171450" marR="0" lvl="0" indent="-107950" algn="ctr"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a:txBody>
                    <a:bodyPr/>
                    <a:lstStyle/>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Arial"/>
                        <a:buNone/>
                      </a:pPr>
                      <a:r>
                        <a:rPr lang="es-CL" sz="1000" b="0" u="none" strike="noStrike" cap="none">
                          <a:solidFill>
                            <a:schemeClr val="dk1"/>
                          </a:solidFill>
                          <a:latin typeface="Verdana"/>
                          <a:ea typeface="Verdana"/>
                          <a:cs typeface="Verdana"/>
                          <a:sym typeface="Verdana"/>
                        </a:rPr>
                        <a:t>Cuantificar la población objetivo que considera la intervención:</a:t>
                      </a:r>
                      <a:endParaRPr/>
                    </a:p>
                    <a:p>
                      <a:pPr marL="0" marR="0" lvl="0" indent="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50000"/>
                        </a:lnSpc>
                        <a:spcBef>
                          <a:spcPts val="0"/>
                        </a:spcBef>
                        <a:spcAft>
                          <a:spcPts val="0"/>
                        </a:spcAft>
                        <a:buClr>
                          <a:schemeClr val="dk1"/>
                        </a:buClr>
                        <a:buSzPts val="1000"/>
                        <a:buFont typeface="Arial"/>
                        <a:buChar char="•"/>
                      </a:pPr>
                      <a:r>
                        <a:rPr lang="es-CL" sz="1000" b="1" u="none" strike="noStrike" cap="none">
                          <a:solidFill>
                            <a:schemeClr val="dk1"/>
                          </a:solidFill>
                          <a:latin typeface="Verdana"/>
                          <a:ea typeface="Verdana"/>
                          <a:cs typeface="Verdana"/>
                          <a:sym typeface="Verdana"/>
                        </a:rPr>
                        <a:t>Población beneficiada directa  </a:t>
                      </a:r>
                      <a:r>
                        <a:rPr lang="es-CL" sz="1000" b="0" u="none" strike="noStrike" cap="none">
                          <a:solidFill>
                            <a:schemeClr val="dk1"/>
                          </a:solidFill>
                          <a:latin typeface="Verdana"/>
                          <a:ea typeface="Verdana"/>
                          <a:cs typeface="Verdana"/>
                          <a:sym typeface="Verdana"/>
                        </a:rPr>
                        <a:t>( N° Vivienda x 4 habitantes)</a:t>
                      </a:r>
                      <a:endParaRPr/>
                    </a:p>
                    <a:p>
                      <a:pPr marL="171450" marR="0" lvl="0" indent="-171450" algn="l" rtl="0">
                        <a:lnSpc>
                          <a:spcPct val="15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Población indirecta (Unidad Vecinal)</a:t>
                      </a:r>
                      <a:endParaRPr/>
                    </a:p>
                    <a:p>
                      <a:pPr marL="171450" marR="0" lvl="0" indent="-171450" algn="l" rtl="0">
                        <a:lnSpc>
                          <a:spcPct val="15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Desglosar por sexo y rango etario.</a:t>
                      </a:r>
                      <a:endParaRPr/>
                    </a:p>
                    <a:p>
                      <a:pPr marL="171450" marR="0" lvl="0" indent="-107950" algn="ctr"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bl>
          </a:graphicData>
        </a:graphic>
      </p:graphicFrame>
      <p:sp>
        <p:nvSpPr>
          <p:cNvPr id="163" name="Google Shape;163;p8"/>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2. FOCALIZACIÓN</a:t>
            </a:r>
            <a:endParaRPr sz="1400" b="1">
              <a:solidFill>
                <a:schemeClr val="lt1"/>
              </a:solidFill>
              <a:latin typeface="Verdana"/>
              <a:ea typeface="Verdana"/>
              <a:cs typeface="Verdana"/>
              <a:sym typeface="Verdana"/>
            </a:endParaRPr>
          </a:p>
        </p:txBody>
      </p:sp>
      <p:sp>
        <p:nvSpPr>
          <p:cNvPr id="164" name="Google Shape;164;p8" descr="Grupo de mujeres con relleno sólido"/>
          <p:cNvSpPr/>
          <p:nvPr/>
        </p:nvSpPr>
        <p:spPr>
          <a:xfrm>
            <a:off x="10997800" y="3314945"/>
            <a:ext cx="468000" cy="468000"/>
          </a:xfrm>
          <a:prstGeom prst="roundRect">
            <a:avLst>
              <a:gd name="adj" fmla="val 16670"/>
            </a:avLst>
          </a:prstGeom>
          <a:blipFill rotWithShape="1">
            <a:blip r:embed="rId3">
              <a:alphaModFix/>
            </a:blip>
            <a:stretch>
              <a:fillRect/>
            </a:stretch>
          </a:blipFill>
          <a:ln w="12700" cap="flat" cmpd="sng">
            <a:solidFill>
              <a:srgbClr val="FFC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8" descr="Cámara con relleno sólido"/>
          <p:cNvSpPr/>
          <p:nvPr/>
        </p:nvSpPr>
        <p:spPr>
          <a:xfrm>
            <a:off x="7410483" y="3314945"/>
            <a:ext cx="468000" cy="468000"/>
          </a:xfrm>
          <a:prstGeom prst="roundRect">
            <a:avLst>
              <a:gd name="adj" fmla="val 16670"/>
            </a:avLst>
          </a:prstGeom>
          <a:blipFill rotWithShape="1">
            <a:blip r:embed="rId4">
              <a:alphaModFix/>
            </a:blip>
            <a:stretch>
              <a:fillRect/>
            </a:stretch>
          </a:blipFill>
          <a:ln w="12700" cap="flat" cmpd="sng">
            <a:solidFill>
              <a:srgbClr val="54813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8" descr="Escena suburbana con relleno sólido"/>
          <p:cNvSpPr/>
          <p:nvPr/>
        </p:nvSpPr>
        <p:spPr>
          <a:xfrm>
            <a:off x="3530966" y="3303277"/>
            <a:ext cx="468000" cy="468000"/>
          </a:xfrm>
          <a:prstGeom prst="roundRect">
            <a:avLst>
              <a:gd name="adj" fmla="val 16670"/>
            </a:avLst>
          </a:prstGeom>
          <a:blipFill rotWithShape="1">
            <a:blip r:embed="rId5">
              <a:alphaModFix/>
            </a:blip>
            <a:stretch>
              <a:fillRect/>
            </a:stretch>
          </a:blipFill>
          <a:ln w="127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7" name="Google Shape;167;p8" descr="Una imagen de una ciudad&#10;&#10;Descripción generada automáticamente con confianza baja"/>
          <p:cNvPicPr preferRelativeResize="0"/>
          <p:nvPr/>
        </p:nvPicPr>
        <p:blipFill rotWithShape="1">
          <a:blip r:embed="rId6">
            <a:alphaModFix/>
          </a:blip>
          <a:srcRect t="15445" r="2053" b="14257"/>
          <a:stretch/>
        </p:blipFill>
        <p:spPr>
          <a:xfrm>
            <a:off x="4148904" y="3838575"/>
            <a:ext cx="3649873" cy="2052637"/>
          </a:xfrm>
          <a:prstGeom prst="rect">
            <a:avLst/>
          </a:prstGeom>
          <a:noFill/>
          <a:ln>
            <a:noFill/>
          </a:ln>
        </p:spPr>
      </p:pic>
      <p:pic>
        <p:nvPicPr>
          <p:cNvPr id="168" name="Google Shape;168;p8">
            <a:hlinkClick r:id="rId7"/>
          </p:cNvPr>
          <p:cNvPicPr preferRelativeResize="0"/>
          <p:nvPr/>
        </p:nvPicPr>
        <p:blipFill rotWithShape="1">
          <a:blip r:embed="rId8">
            <a:alphaModFix/>
          </a:blip>
          <a:srcRect l="11042" t="21297" b="3828"/>
          <a:stretch/>
        </p:blipFill>
        <p:spPr>
          <a:xfrm>
            <a:off x="7878483" y="3817938"/>
            <a:ext cx="3689629" cy="2052637"/>
          </a:xfrm>
          <a:prstGeom prst="rect">
            <a:avLst/>
          </a:prstGeom>
          <a:noFill/>
          <a:ln>
            <a:noFill/>
          </a:ln>
        </p:spPr>
      </p:pic>
      <p:pic>
        <p:nvPicPr>
          <p:cNvPr id="169" name="Google Shape;169;p8"/>
          <p:cNvPicPr preferRelativeResize="0"/>
          <p:nvPr/>
        </p:nvPicPr>
        <p:blipFill rotWithShape="1">
          <a:blip r:embed="rId9">
            <a:alphaModFix/>
          </a:blip>
          <a:srcRect l="411" t="12090"/>
          <a:stretch/>
        </p:blipFill>
        <p:spPr>
          <a:xfrm>
            <a:off x="550862" y="3824287"/>
            <a:ext cx="3484501" cy="20526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graphicFrame>
        <p:nvGraphicFramePr>
          <p:cNvPr id="175" name="Google Shape;175;p9"/>
          <p:cNvGraphicFramePr/>
          <p:nvPr/>
        </p:nvGraphicFramePr>
        <p:xfrm>
          <a:off x="550863" y="832489"/>
          <a:ext cx="11017250" cy="3573225"/>
        </p:xfrm>
        <a:graphic>
          <a:graphicData uri="http://schemas.openxmlformats.org/drawingml/2006/table">
            <a:tbl>
              <a:tblPr firstRow="1" firstCol="1" bandRow="1">
                <a:noFill/>
                <a:tableStyleId>{5851C790-9E5F-4EA8-85CB-C0F401B66195}</a:tableStyleId>
              </a:tblPr>
              <a:tblGrid>
                <a:gridCol w="3550350">
                  <a:extLst>
                    <a:ext uri="{9D8B030D-6E8A-4147-A177-3AD203B41FA5}">
                      <a16:colId xmlns:a16="http://schemas.microsoft.com/office/drawing/2014/main" val="20000"/>
                    </a:ext>
                  </a:extLst>
                </a:gridCol>
                <a:gridCol w="3845575">
                  <a:extLst>
                    <a:ext uri="{9D8B030D-6E8A-4147-A177-3AD203B41FA5}">
                      <a16:colId xmlns:a16="http://schemas.microsoft.com/office/drawing/2014/main" val="20001"/>
                    </a:ext>
                  </a:extLst>
                </a:gridCol>
                <a:gridCol w="3621325">
                  <a:extLst>
                    <a:ext uri="{9D8B030D-6E8A-4147-A177-3AD203B41FA5}">
                      <a16:colId xmlns:a16="http://schemas.microsoft.com/office/drawing/2014/main" val="20002"/>
                    </a:ext>
                  </a:extLst>
                </a:gridCol>
              </a:tblGrid>
              <a:tr h="432000">
                <a:tc>
                  <a:txBody>
                    <a:bodyPr/>
                    <a:lstStyle/>
                    <a:p>
                      <a:pPr marL="0" marR="0" lvl="0" indent="0" algn="ctr"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TIPO DE INTERVENCIÓN</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07000"/>
                        </a:lnSpc>
                        <a:spcBef>
                          <a:spcPts val="0"/>
                        </a:spcBef>
                        <a:spcAft>
                          <a:spcPts val="0"/>
                        </a:spcAft>
                        <a:buNone/>
                      </a:pPr>
                      <a:r>
                        <a:rPr lang="es-CL" sz="1000" u="none" strike="noStrike" cap="none">
                          <a:latin typeface="Verdana"/>
                          <a:ea typeface="Verdana"/>
                          <a:cs typeface="Verdana"/>
                          <a:sym typeface="Verdana"/>
                        </a:rPr>
                        <a:t>CARACTERISTICAS</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tc>
                  <a:txBody>
                    <a:bodyPr/>
                    <a:lstStyle/>
                    <a:p>
                      <a:pPr marL="0" marR="0" lvl="0" indent="0" algn="ctr" rtl="0">
                        <a:lnSpc>
                          <a:spcPct val="107000"/>
                        </a:lnSpc>
                        <a:spcBef>
                          <a:spcPts val="0"/>
                        </a:spcBef>
                        <a:spcAft>
                          <a:spcPts val="0"/>
                        </a:spcAft>
                        <a:buNone/>
                      </a:pPr>
                      <a:r>
                        <a:rPr lang="es-CL" sz="1000" b="1" u="none" strike="noStrike" cap="none">
                          <a:solidFill>
                            <a:srgbClr val="FFFFFF"/>
                          </a:solidFill>
                          <a:latin typeface="Verdana"/>
                          <a:ea typeface="Verdana"/>
                          <a:cs typeface="Verdana"/>
                          <a:sym typeface="Verdana"/>
                        </a:rPr>
                        <a:t>COMPROMISO</a:t>
                      </a:r>
                      <a:endParaRPr sz="1000" u="none" strike="noStrike" cap="none">
                        <a:latin typeface="Verdana"/>
                        <a:ea typeface="Verdana"/>
                        <a:cs typeface="Verdana"/>
                        <a:sym typeface="Verdana"/>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3141225">
                <a:tc>
                  <a:txBody>
                    <a:bodyPr/>
                    <a:lstStyle/>
                    <a:p>
                      <a:pPr marL="171450" marR="0" lvl="0" indent="-107950" algn="l" rtl="0">
                        <a:lnSpc>
                          <a:spcPct val="150000"/>
                        </a:lnSpc>
                        <a:spcBef>
                          <a:spcPts val="0"/>
                        </a:spcBef>
                        <a:spcAft>
                          <a:spcPts val="0"/>
                        </a:spcAft>
                        <a:buClr>
                          <a:schemeClr val="dk1"/>
                        </a:buClr>
                        <a:buSzPts val="1000"/>
                        <a:buFont typeface="Arial"/>
                        <a:buNone/>
                      </a:pPr>
                      <a:endParaRPr sz="10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000"/>
                        <a:buFont typeface="Arial"/>
                        <a:buNone/>
                      </a:pPr>
                      <a:r>
                        <a:rPr lang="es-CL" sz="1000" b="0" i="0" u="none" strike="noStrike" cap="none">
                          <a:solidFill>
                            <a:schemeClr val="dk1"/>
                          </a:solidFill>
                          <a:latin typeface="Verdana"/>
                          <a:ea typeface="Verdana"/>
                          <a:cs typeface="Verdana"/>
                          <a:sym typeface="Verdana"/>
                        </a:rPr>
                        <a:t>Indicar el tipo de Sistema de Alarmas Comunitarias que será implementado:</a:t>
                      </a:r>
                      <a:endParaRPr/>
                    </a:p>
                    <a:p>
                      <a:pPr marL="0" marR="0" lvl="0" indent="0" algn="l" rtl="0">
                        <a:lnSpc>
                          <a:spcPct val="150000"/>
                        </a:lnSpc>
                        <a:spcBef>
                          <a:spcPts val="0"/>
                        </a:spcBef>
                        <a:spcAft>
                          <a:spcPts val="0"/>
                        </a:spcAft>
                        <a:buNone/>
                      </a:pPr>
                      <a:endParaRPr sz="1000" b="0" i="0" u="none" strike="noStrike" cap="none">
                        <a:solidFill>
                          <a:schemeClr val="dk1"/>
                        </a:solidFill>
                        <a:latin typeface="Verdana"/>
                        <a:ea typeface="Verdana"/>
                        <a:cs typeface="Verdana"/>
                        <a:sym typeface="Verdana"/>
                      </a:endParaRPr>
                    </a:p>
                    <a:p>
                      <a:pPr marL="171450" marR="0" lvl="0" indent="-171450" algn="l" rtl="0">
                        <a:lnSpc>
                          <a:spcPct val="150000"/>
                        </a:lnSpc>
                        <a:spcBef>
                          <a:spcPts val="0"/>
                        </a:spcBef>
                        <a:spcAft>
                          <a:spcPts val="0"/>
                        </a:spcAft>
                        <a:buClr>
                          <a:schemeClr val="dk1"/>
                        </a:buClr>
                        <a:buSzPts val="1000"/>
                        <a:buFont typeface="Arial"/>
                        <a:buChar char="•"/>
                      </a:pPr>
                      <a:r>
                        <a:rPr lang="es-CL" sz="1000" b="1" i="0" u="none" strike="noStrike" cap="none">
                          <a:solidFill>
                            <a:schemeClr val="dk1"/>
                          </a:solidFill>
                          <a:latin typeface="Verdana"/>
                          <a:ea typeface="Verdana"/>
                          <a:cs typeface="Verdana"/>
                          <a:sym typeface="Verdana"/>
                        </a:rPr>
                        <a:t>Sistema de Alarma Tradicional </a:t>
                      </a:r>
                      <a:r>
                        <a:rPr lang="es-CL" sz="1000" b="0" i="0" u="none" strike="noStrike" cap="none">
                          <a:solidFill>
                            <a:schemeClr val="dk1"/>
                          </a:solidFill>
                          <a:latin typeface="Verdana"/>
                          <a:ea typeface="Verdana"/>
                          <a:cs typeface="Verdana"/>
                          <a:sym typeface="Verdana"/>
                        </a:rPr>
                        <a:t>(Central, Pulsador)</a:t>
                      </a:r>
                      <a:endParaRPr/>
                    </a:p>
                    <a:p>
                      <a:pPr marL="171450" marR="0" lvl="0" indent="-171450" algn="l" rtl="0">
                        <a:lnSpc>
                          <a:spcPct val="150000"/>
                        </a:lnSpc>
                        <a:spcBef>
                          <a:spcPts val="0"/>
                        </a:spcBef>
                        <a:spcAft>
                          <a:spcPts val="0"/>
                        </a:spcAft>
                        <a:buClr>
                          <a:schemeClr val="dk1"/>
                        </a:buClr>
                        <a:buSzPts val="1000"/>
                        <a:buFont typeface="Arial"/>
                        <a:buChar char="•"/>
                      </a:pPr>
                      <a:r>
                        <a:rPr lang="es-CL" sz="1000" b="1" i="0" u="none" strike="noStrike" cap="none">
                          <a:solidFill>
                            <a:schemeClr val="dk1"/>
                          </a:solidFill>
                          <a:latin typeface="Verdana"/>
                          <a:ea typeface="Verdana"/>
                          <a:cs typeface="Verdana"/>
                          <a:sym typeface="Verdana"/>
                        </a:rPr>
                        <a:t>Aplicaciones</a:t>
                      </a:r>
                      <a:endParaRPr/>
                    </a:p>
                    <a:p>
                      <a:pPr marL="171450" marR="0" lvl="0" indent="-171450" algn="l" rtl="0">
                        <a:lnSpc>
                          <a:spcPct val="150000"/>
                        </a:lnSpc>
                        <a:spcBef>
                          <a:spcPts val="0"/>
                        </a:spcBef>
                        <a:spcAft>
                          <a:spcPts val="0"/>
                        </a:spcAft>
                        <a:buClr>
                          <a:schemeClr val="dk1"/>
                        </a:buClr>
                        <a:buSzPts val="1000"/>
                        <a:buFont typeface="Arial"/>
                        <a:buChar char="•"/>
                      </a:pPr>
                      <a:r>
                        <a:rPr lang="es-CL" sz="1000" b="1" i="0" u="none" strike="noStrike" cap="none">
                          <a:solidFill>
                            <a:schemeClr val="dk1"/>
                          </a:solidFill>
                          <a:latin typeface="Verdana"/>
                          <a:ea typeface="Verdana"/>
                          <a:cs typeface="Verdana"/>
                          <a:sym typeface="Verdana"/>
                        </a:rPr>
                        <a:t>Sistema de Alarma con Tecnología </a:t>
                      </a:r>
                      <a:r>
                        <a:rPr lang="es-CL" sz="1000" b="0" i="0" u="none" strike="noStrike" cap="none">
                          <a:solidFill>
                            <a:schemeClr val="dk1"/>
                          </a:solidFill>
                          <a:latin typeface="Verdana"/>
                          <a:ea typeface="Verdana"/>
                          <a:cs typeface="Verdana"/>
                          <a:sym typeface="Verdana"/>
                        </a:rPr>
                        <a:t>(Sensor, GSM, GGS)</a:t>
                      </a:r>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tc>
                  <a:txBody>
                    <a:bodyPr/>
                    <a:lstStyle/>
                    <a:p>
                      <a:pPr marL="0" marR="0" lvl="0" indent="0" algn="l" rtl="0">
                        <a:lnSpc>
                          <a:spcPct val="150000"/>
                        </a:lnSpc>
                        <a:spcBef>
                          <a:spcPts val="0"/>
                        </a:spcBef>
                        <a:spcAft>
                          <a:spcPts val="0"/>
                        </a:spcAft>
                        <a:buClr>
                          <a:schemeClr val="dk1"/>
                        </a:buClr>
                        <a:buSzPts val="1000"/>
                        <a:buFont typeface="Arial"/>
                        <a:buNone/>
                      </a:pPr>
                      <a:endParaRPr sz="1000" b="0" i="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000"/>
                        <a:buFont typeface="Arial"/>
                        <a:buNone/>
                      </a:pPr>
                      <a:r>
                        <a:rPr lang="es-CL" sz="1000" b="0" i="0" u="none" strike="noStrike" cap="none">
                          <a:solidFill>
                            <a:schemeClr val="dk1"/>
                          </a:solidFill>
                          <a:latin typeface="Verdana"/>
                          <a:ea typeface="Verdana"/>
                          <a:cs typeface="Verdana"/>
                          <a:sym typeface="Verdana"/>
                        </a:rPr>
                        <a:t>Señalar con exactitud la tipología selecciona vinculada a la cantidad y unidad de medida del sistema que será implementado.</a:t>
                      </a:r>
                      <a:endParaRPr/>
                    </a:p>
                    <a:p>
                      <a:pPr marL="0" marR="0" lvl="0" indent="0" algn="l" rtl="0">
                        <a:lnSpc>
                          <a:spcPct val="150000"/>
                        </a:lnSpc>
                        <a:spcBef>
                          <a:spcPts val="0"/>
                        </a:spcBef>
                        <a:spcAft>
                          <a:spcPts val="0"/>
                        </a:spcAft>
                        <a:buClr>
                          <a:schemeClr val="dk1"/>
                        </a:buClr>
                        <a:buSzPts val="1000"/>
                        <a:buFont typeface="Arial"/>
                        <a:buNone/>
                      </a:pPr>
                      <a:endParaRPr sz="1000" b="0" i="0" u="none" strike="noStrike" cap="none">
                        <a:solidFill>
                          <a:schemeClr val="dk1"/>
                        </a:solidFill>
                        <a:latin typeface="Verdana"/>
                        <a:ea typeface="Verdana"/>
                        <a:cs typeface="Verdana"/>
                        <a:sym typeface="Verdana"/>
                      </a:endParaRPr>
                    </a:p>
                    <a:p>
                      <a:pPr marL="171450" marR="0" lvl="0" indent="-171450" algn="l" rtl="0">
                        <a:lnSpc>
                          <a:spcPct val="150000"/>
                        </a:lnSpc>
                        <a:spcBef>
                          <a:spcPts val="0"/>
                        </a:spcBef>
                        <a:spcAft>
                          <a:spcPts val="0"/>
                        </a:spcAft>
                        <a:buClr>
                          <a:schemeClr val="dk1"/>
                        </a:buClr>
                        <a:buSzPts val="1000"/>
                        <a:buFont typeface="Arial"/>
                        <a:buChar char="•"/>
                      </a:pPr>
                      <a:r>
                        <a:rPr lang="es-CL" sz="1000" b="1" i="0" u="none" strike="noStrike" cap="none">
                          <a:solidFill>
                            <a:schemeClr val="dk1"/>
                          </a:solidFill>
                          <a:latin typeface="Verdana"/>
                          <a:ea typeface="Verdana"/>
                          <a:cs typeface="Verdana"/>
                          <a:sym typeface="Verdana"/>
                        </a:rPr>
                        <a:t>Número de viviendas conectadas al sistema.</a:t>
                      </a:r>
                      <a:endParaRPr/>
                    </a:p>
                    <a:p>
                      <a:pPr marL="0" marR="0" lvl="0" indent="0" algn="l" rtl="0">
                        <a:lnSpc>
                          <a:spcPct val="150000"/>
                        </a:lnSpc>
                        <a:spcBef>
                          <a:spcPts val="0"/>
                        </a:spcBef>
                        <a:spcAft>
                          <a:spcPts val="0"/>
                        </a:spcAft>
                        <a:buClr>
                          <a:schemeClr val="dk1"/>
                        </a:buClr>
                        <a:buSzPts val="1000"/>
                        <a:buFont typeface="Arial"/>
                        <a:buNone/>
                      </a:pPr>
                      <a:endParaRPr sz="1000" b="0" i="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a:txBody>
                    <a:bodyPr/>
                    <a:lstStyle/>
                    <a:p>
                      <a:pPr marL="171450" marR="0" lvl="0" indent="-107950" algn="l" rtl="0">
                        <a:lnSpc>
                          <a:spcPct val="15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000"/>
                        <a:buFont typeface="Arial"/>
                        <a:buNone/>
                      </a:pPr>
                      <a:r>
                        <a:rPr lang="es-CL" sz="1000" b="0" i="0" u="none" strike="noStrike" cap="none">
                          <a:solidFill>
                            <a:schemeClr val="dk1"/>
                          </a:solidFill>
                          <a:latin typeface="Verdana"/>
                          <a:ea typeface="Verdana"/>
                          <a:cs typeface="Verdana"/>
                          <a:sym typeface="Verdana"/>
                        </a:rPr>
                        <a:t>Presentar las principales partidas (elementos) del proyecto de infraestructura y/o equipos según el proyecto técnico presentado:</a:t>
                      </a:r>
                      <a:endParaRPr/>
                    </a:p>
                    <a:p>
                      <a:pPr marL="171450" marR="0" lvl="0" indent="-171450" algn="l" rtl="0">
                        <a:lnSpc>
                          <a:spcPct val="100000"/>
                        </a:lnSpc>
                        <a:spcBef>
                          <a:spcPts val="800"/>
                        </a:spcBef>
                        <a:spcAft>
                          <a:spcPts val="0"/>
                        </a:spcAft>
                        <a:buClr>
                          <a:schemeClr val="dk1"/>
                        </a:buClr>
                        <a:buSzPts val="1000"/>
                        <a:buFont typeface="Arial"/>
                        <a:buChar char="•"/>
                      </a:pPr>
                      <a:r>
                        <a:rPr lang="es-CL" sz="1000" b="1" i="0" u="none" strike="noStrike" cap="none">
                          <a:solidFill>
                            <a:schemeClr val="dk1"/>
                          </a:solidFill>
                          <a:latin typeface="Verdana"/>
                          <a:ea typeface="Verdana"/>
                          <a:cs typeface="Verdana"/>
                          <a:sym typeface="Verdana"/>
                        </a:rPr>
                        <a:t>Pulsadores de Alarmas Comunitarias </a:t>
                      </a:r>
                      <a:endParaRPr/>
                    </a:p>
                    <a:p>
                      <a:pPr marL="171450" marR="0" lvl="0" indent="-171450" algn="l" rtl="0">
                        <a:lnSpc>
                          <a:spcPct val="100000"/>
                        </a:lnSpc>
                        <a:spcBef>
                          <a:spcPts val="0"/>
                        </a:spcBef>
                        <a:spcAft>
                          <a:spcPts val="0"/>
                        </a:spcAft>
                        <a:buClr>
                          <a:schemeClr val="dk1"/>
                        </a:buClr>
                        <a:buSzPts val="1000"/>
                        <a:buFont typeface="Arial"/>
                        <a:buChar char="•"/>
                      </a:pPr>
                      <a:r>
                        <a:rPr lang="es-CL" sz="1000" b="1" i="0" u="none" strike="noStrike" cap="none">
                          <a:solidFill>
                            <a:schemeClr val="dk1"/>
                          </a:solidFill>
                          <a:latin typeface="Verdana"/>
                          <a:ea typeface="Verdana"/>
                          <a:cs typeface="Verdana"/>
                          <a:sym typeface="Verdana"/>
                        </a:rPr>
                        <a:t>Accesorios Complementarios</a:t>
                      </a:r>
                      <a:endParaRPr/>
                    </a:p>
                    <a:p>
                      <a:pPr marL="171450" marR="0" lvl="0" indent="-171450" algn="l" rtl="0">
                        <a:lnSpc>
                          <a:spcPct val="100000"/>
                        </a:lnSpc>
                        <a:spcBef>
                          <a:spcPts val="0"/>
                        </a:spcBef>
                        <a:spcAft>
                          <a:spcPts val="0"/>
                        </a:spcAft>
                        <a:buClr>
                          <a:schemeClr val="dk1"/>
                        </a:buClr>
                        <a:buSzPts val="1000"/>
                        <a:buFont typeface="Arial"/>
                        <a:buChar char="•"/>
                      </a:pPr>
                      <a:r>
                        <a:rPr lang="es-CL" sz="1000" b="1" i="0" u="none" strike="noStrike" cap="none">
                          <a:solidFill>
                            <a:schemeClr val="dk1"/>
                          </a:solidFill>
                          <a:latin typeface="Verdana"/>
                          <a:ea typeface="Verdana"/>
                          <a:cs typeface="Verdana"/>
                          <a:sym typeface="Verdana"/>
                        </a:rPr>
                        <a:t>Central de Alarmas Comunitarias</a:t>
                      </a:r>
                      <a:endParaRPr/>
                    </a:p>
                    <a:p>
                      <a:pPr marL="171450" marR="0" lvl="0" indent="-171450" algn="l" rtl="0">
                        <a:lnSpc>
                          <a:spcPct val="100000"/>
                        </a:lnSpc>
                        <a:spcBef>
                          <a:spcPts val="0"/>
                        </a:spcBef>
                        <a:spcAft>
                          <a:spcPts val="0"/>
                        </a:spcAft>
                        <a:buClr>
                          <a:schemeClr val="dk1"/>
                        </a:buClr>
                        <a:buSzPts val="1000"/>
                        <a:buFont typeface="Arial"/>
                        <a:buChar char="•"/>
                      </a:pPr>
                      <a:r>
                        <a:rPr lang="es-CL" sz="1000" b="1" i="0" u="none" strike="noStrike" cap="none">
                          <a:solidFill>
                            <a:schemeClr val="dk1"/>
                          </a:solidFill>
                          <a:latin typeface="Verdana"/>
                          <a:ea typeface="Verdana"/>
                          <a:cs typeface="Verdana"/>
                          <a:sym typeface="Verdana"/>
                        </a:rPr>
                        <a:t>Placas Disuasivas</a:t>
                      </a:r>
                      <a:endParaRPr/>
                    </a:p>
                    <a:p>
                      <a:pPr marL="171450" marR="0" lvl="0" indent="-171450" algn="l" rtl="0">
                        <a:lnSpc>
                          <a:spcPct val="100000"/>
                        </a:lnSpc>
                        <a:spcBef>
                          <a:spcPts val="0"/>
                        </a:spcBef>
                        <a:spcAft>
                          <a:spcPts val="0"/>
                        </a:spcAft>
                        <a:buClr>
                          <a:schemeClr val="dk1"/>
                        </a:buClr>
                        <a:buSzPts val="1000"/>
                        <a:buFont typeface="Arial"/>
                        <a:buChar char="•"/>
                      </a:pPr>
                      <a:r>
                        <a:rPr lang="es-CL" sz="1000" b="1" i="0" u="none" strike="noStrike" cap="none">
                          <a:solidFill>
                            <a:schemeClr val="dk1"/>
                          </a:solidFill>
                          <a:latin typeface="Verdana"/>
                          <a:ea typeface="Verdana"/>
                          <a:cs typeface="Verdana"/>
                          <a:sym typeface="Verdana"/>
                        </a:rPr>
                        <a:t>Otros </a:t>
                      </a:r>
                      <a:r>
                        <a:rPr lang="es-CL" sz="1000" b="0" i="0" u="none" strike="noStrike" cap="none">
                          <a:solidFill>
                            <a:schemeClr val="dk1"/>
                          </a:solidFill>
                          <a:latin typeface="Verdana"/>
                          <a:ea typeface="Verdana"/>
                          <a:cs typeface="Verdana"/>
                          <a:sym typeface="Verdana"/>
                        </a:rPr>
                        <a:t>(Ej: pasacalles, capacitaciones)</a:t>
                      </a:r>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bl>
          </a:graphicData>
        </a:graphic>
      </p:graphicFrame>
      <p:sp>
        <p:nvSpPr>
          <p:cNvPr id="176" name="Google Shape;176;p9"/>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3. DETALLE DE COBERTURA</a:t>
            </a:r>
            <a:endParaRPr sz="1400" b="1">
              <a:solidFill>
                <a:schemeClr val="lt1"/>
              </a:solidFill>
              <a:latin typeface="Verdana"/>
              <a:ea typeface="Verdana"/>
              <a:cs typeface="Verdana"/>
              <a:sym typeface="Verdana"/>
            </a:endParaRPr>
          </a:p>
        </p:txBody>
      </p:sp>
      <p:sp>
        <p:nvSpPr>
          <p:cNvPr id="177" name="Google Shape;177;p9" descr="Ciudad con relleno sólido"/>
          <p:cNvSpPr/>
          <p:nvPr/>
        </p:nvSpPr>
        <p:spPr>
          <a:xfrm>
            <a:off x="7375457" y="3264114"/>
            <a:ext cx="468000" cy="468000"/>
          </a:xfrm>
          <a:prstGeom prst="roundRect">
            <a:avLst>
              <a:gd name="adj" fmla="val 16670"/>
            </a:avLst>
          </a:prstGeom>
          <a:blipFill rotWithShape="1">
            <a:blip r:embed="rId3">
              <a:alphaModFix/>
            </a:blip>
            <a:stretch>
              <a:fillRect/>
            </a:stretch>
          </a:blipFill>
          <a:ln w="12700" cap="flat" cmpd="sng">
            <a:solidFill>
              <a:srgbClr val="54813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9" descr="Portapapeles con relleno sólido"/>
          <p:cNvSpPr/>
          <p:nvPr/>
        </p:nvSpPr>
        <p:spPr>
          <a:xfrm>
            <a:off x="11002147" y="3257129"/>
            <a:ext cx="468000" cy="468000"/>
          </a:xfrm>
          <a:prstGeom prst="roundRect">
            <a:avLst>
              <a:gd name="adj" fmla="val 16670"/>
            </a:avLst>
          </a:prstGeom>
          <a:blipFill rotWithShape="1">
            <a:blip r:embed="rId4">
              <a:alphaModFix/>
            </a:blip>
            <a:stretch>
              <a:fillRect l="-5999" r="-5998"/>
            </a:stretch>
          </a:blipFill>
          <a:ln w="12700" cap="flat" cmpd="sng">
            <a:solidFill>
              <a:srgbClr val="FFC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9" descr="Escena suburbana con relleno sólido"/>
          <p:cNvSpPr/>
          <p:nvPr/>
        </p:nvSpPr>
        <p:spPr>
          <a:xfrm>
            <a:off x="3524828" y="3273467"/>
            <a:ext cx="468000" cy="468000"/>
          </a:xfrm>
          <a:prstGeom prst="roundRect">
            <a:avLst>
              <a:gd name="adj" fmla="val 16670"/>
            </a:avLst>
          </a:prstGeom>
          <a:blipFill rotWithShape="1">
            <a:blip r:embed="rId5">
              <a:alphaModFix/>
            </a:blip>
            <a:stretch>
              <a:fillRect/>
            </a:stretch>
          </a:blipFill>
          <a:ln w="127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0" name="Google Shape;180;p9"/>
          <p:cNvPicPr preferRelativeResize="0"/>
          <p:nvPr/>
        </p:nvPicPr>
        <p:blipFill rotWithShape="1">
          <a:blip r:embed="rId6">
            <a:alphaModFix/>
          </a:blip>
          <a:srcRect t="18702" b="2515"/>
          <a:stretch/>
        </p:blipFill>
        <p:spPr>
          <a:xfrm>
            <a:off x="4141527" y="3824288"/>
            <a:ext cx="3764281" cy="2052637"/>
          </a:xfrm>
          <a:prstGeom prst="rect">
            <a:avLst/>
          </a:prstGeom>
          <a:noFill/>
          <a:ln>
            <a:noFill/>
          </a:ln>
        </p:spPr>
      </p:pic>
      <p:pic>
        <p:nvPicPr>
          <p:cNvPr id="181" name="Google Shape;181;p9"/>
          <p:cNvPicPr preferRelativeResize="0"/>
          <p:nvPr/>
        </p:nvPicPr>
        <p:blipFill rotWithShape="1">
          <a:blip r:embed="rId7">
            <a:alphaModFix/>
          </a:blip>
          <a:srcRect l="3696" t="3506" r="2595" b="2831"/>
          <a:stretch/>
        </p:blipFill>
        <p:spPr>
          <a:xfrm>
            <a:off x="550863" y="3822227"/>
            <a:ext cx="3494179" cy="2054698"/>
          </a:xfrm>
          <a:prstGeom prst="rect">
            <a:avLst/>
          </a:prstGeom>
          <a:noFill/>
          <a:ln>
            <a:noFill/>
          </a:ln>
        </p:spPr>
      </p:pic>
      <p:pic>
        <p:nvPicPr>
          <p:cNvPr id="182" name="Google Shape;182;p9"/>
          <p:cNvPicPr preferRelativeResize="0"/>
          <p:nvPr/>
        </p:nvPicPr>
        <p:blipFill rotWithShape="1">
          <a:blip r:embed="rId8">
            <a:alphaModFix/>
          </a:blip>
          <a:srcRect r="8032" b="19516"/>
          <a:stretch/>
        </p:blipFill>
        <p:spPr>
          <a:xfrm>
            <a:off x="8014377" y="3822228"/>
            <a:ext cx="3519738" cy="20534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aphicFrame>
        <p:nvGraphicFramePr>
          <p:cNvPr id="188" name="Google Shape;188;p10"/>
          <p:cNvGraphicFramePr/>
          <p:nvPr/>
        </p:nvGraphicFramePr>
        <p:xfrm>
          <a:off x="550863" y="836610"/>
          <a:ext cx="11017225" cy="4862675"/>
        </p:xfrm>
        <a:graphic>
          <a:graphicData uri="http://schemas.openxmlformats.org/drawingml/2006/table">
            <a:tbl>
              <a:tblPr firstRow="1" firstCol="1" bandRow="1">
                <a:noFill/>
                <a:tableStyleId>{5851C790-9E5F-4EA8-85CB-C0F401B66195}</a:tableStyleId>
              </a:tblPr>
              <a:tblGrid>
                <a:gridCol w="529600">
                  <a:extLst>
                    <a:ext uri="{9D8B030D-6E8A-4147-A177-3AD203B41FA5}">
                      <a16:colId xmlns:a16="http://schemas.microsoft.com/office/drawing/2014/main" val="20000"/>
                    </a:ext>
                  </a:extLst>
                </a:gridCol>
                <a:gridCol w="1483775">
                  <a:extLst>
                    <a:ext uri="{9D8B030D-6E8A-4147-A177-3AD203B41FA5}">
                      <a16:colId xmlns:a16="http://schemas.microsoft.com/office/drawing/2014/main" val="20001"/>
                    </a:ext>
                  </a:extLst>
                </a:gridCol>
                <a:gridCol w="2369000">
                  <a:extLst>
                    <a:ext uri="{9D8B030D-6E8A-4147-A177-3AD203B41FA5}">
                      <a16:colId xmlns:a16="http://schemas.microsoft.com/office/drawing/2014/main" val="20002"/>
                    </a:ext>
                  </a:extLst>
                </a:gridCol>
                <a:gridCol w="942450">
                  <a:extLst>
                    <a:ext uri="{9D8B030D-6E8A-4147-A177-3AD203B41FA5}">
                      <a16:colId xmlns:a16="http://schemas.microsoft.com/office/drawing/2014/main" val="20003"/>
                    </a:ext>
                  </a:extLst>
                </a:gridCol>
                <a:gridCol w="1842100">
                  <a:extLst>
                    <a:ext uri="{9D8B030D-6E8A-4147-A177-3AD203B41FA5}">
                      <a16:colId xmlns:a16="http://schemas.microsoft.com/office/drawing/2014/main" val="20004"/>
                    </a:ext>
                  </a:extLst>
                </a:gridCol>
                <a:gridCol w="1347350">
                  <a:extLst>
                    <a:ext uri="{9D8B030D-6E8A-4147-A177-3AD203B41FA5}">
                      <a16:colId xmlns:a16="http://schemas.microsoft.com/office/drawing/2014/main" val="20005"/>
                    </a:ext>
                  </a:extLst>
                </a:gridCol>
                <a:gridCol w="2502950">
                  <a:extLst>
                    <a:ext uri="{9D8B030D-6E8A-4147-A177-3AD203B41FA5}">
                      <a16:colId xmlns:a16="http://schemas.microsoft.com/office/drawing/2014/main" val="20006"/>
                    </a:ext>
                  </a:extLst>
                </a:gridCol>
              </a:tblGrid>
              <a:tr h="457975">
                <a:tc>
                  <a:txBody>
                    <a:bodyPr/>
                    <a:lstStyle/>
                    <a:p>
                      <a:pPr marL="180975" marR="0" lvl="0" indent="0" algn="l" rtl="0">
                        <a:lnSpc>
                          <a:spcPct val="107000"/>
                        </a:lnSpc>
                        <a:spcBef>
                          <a:spcPts val="0"/>
                        </a:spcBef>
                        <a:spcAft>
                          <a:spcPts val="0"/>
                        </a:spcAft>
                        <a:buNone/>
                      </a:pPr>
                      <a:endParaRPr sz="1000" u="none" strike="noStrike" cap="none">
                        <a:latin typeface="Verdana"/>
                        <a:ea typeface="Verdana"/>
                        <a:cs typeface="Verdana"/>
                        <a:sym typeface="Verdana"/>
                      </a:endParaRPr>
                    </a:p>
                  </a:txBody>
                  <a:tcPr marL="0" marR="0" marT="0" marB="0" anchor="ctr"/>
                </a:tc>
                <a:tc>
                  <a:txBody>
                    <a:bodyPr/>
                    <a:lstStyle/>
                    <a:p>
                      <a:pPr marL="180975" marR="0" lvl="0" indent="0" algn="l" rtl="0">
                        <a:lnSpc>
                          <a:spcPct val="107000"/>
                        </a:lnSpc>
                        <a:spcBef>
                          <a:spcPts val="0"/>
                        </a:spcBef>
                        <a:spcAft>
                          <a:spcPts val="0"/>
                        </a:spcAft>
                        <a:buNone/>
                      </a:pPr>
                      <a:r>
                        <a:rPr lang="es-CL" sz="1000" u="none" strike="noStrike" cap="none">
                          <a:latin typeface="Verdana"/>
                          <a:ea typeface="Verdana"/>
                          <a:cs typeface="Verdana"/>
                          <a:sym typeface="Verdana"/>
                        </a:rPr>
                        <a:t>Componente</a:t>
                      </a:r>
                      <a:endParaRPr sz="1000" u="none" strike="noStrike" cap="none">
                        <a:latin typeface="Verdana"/>
                        <a:ea typeface="Verdana"/>
                        <a:cs typeface="Verdana"/>
                        <a:sym typeface="Verdana"/>
                      </a:endParaRPr>
                    </a:p>
                  </a:txBody>
                  <a:tcPr marL="0" marR="0" marT="0" marB="0" anchor="ctr">
                    <a:lnB w="76200" cap="flat" cmpd="sng">
                      <a:solidFill>
                        <a:schemeClr val="lt1"/>
                      </a:solidFill>
                      <a:prstDash val="solid"/>
                      <a:round/>
                      <a:headEnd type="none" w="sm" len="sm"/>
                      <a:tailEnd type="none" w="sm" len="sm"/>
                    </a:lnB>
                    <a:solidFill>
                      <a:srgbClr val="595959"/>
                    </a:solidFill>
                  </a:tcPr>
                </a:tc>
                <a:tc>
                  <a:txBody>
                    <a:bodyPr/>
                    <a:lstStyle/>
                    <a:p>
                      <a:pPr marL="457200" marR="0" lvl="0" indent="0" algn="l" rtl="0">
                        <a:lnSpc>
                          <a:spcPct val="107000"/>
                        </a:lnSpc>
                        <a:spcBef>
                          <a:spcPts val="0"/>
                        </a:spcBef>
                        <a:spcAft>
                          <a:spcPts val="0"/>
                        </a:spcAft>
                        <a:buNone/>
                      </a:pPr>
                      <a:r>
                        <a:rPr lang="es-CL" sz="1000" u="none" strike="noStrike" cap="none">
                          <a:latin typeface="Verdana"/>
                          <a:ea typeface="Verdana"/>
                          <a:cs typeface="Verdana"/>
                          <a:sym typeface="Verdana"/>
                        </a:rPr>
                        <a:t>Unidad de Producción</a:t>
                      </a:r>
                      <a:endParaRPr sz="1000" u="none" strike="noStrike" cap="none">
                        <a:latin typeface="Verdana"/>
                        <a:ea typeface="Verdana"/>
                        <a:cs typeface="Verdana"/>
                        <a:sym typeface="Verdana"/>
                      </a:endParaRPr>
                    </a:p>
                  </a:txBody>
                  <a:tcPr marL="0" marR="0" marT="0" marB="0" anchor="ctr">
                    <a:lnB w="76200" cap="flat" cmpd="sng">
                      <a:solidFill>
                        <a:schemeClr val="lt1"/>
                      </a:solidFill>
                      <a:prstDash val="solid"/>
                      <a:round/>
                      <a:headEnd type="none" w="sm" len="sm"/>
                      <a:tailEnd type="none" w="sm" len="sm"/>
                    </a:lnB>
                    <a:solidFill>
                      <a:srgbClr val="595959"/>
                    </a:solidFill>
                  </a:tcPr>
                </a:tc>
                <a:tc>
                  <a:txBody>
                    <a:bodyPr/>
                    <a:lstStyle/>
                    <a:p>
                      <a:pPr marL="904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Meta de Producción</a:t>
                      </a:r>
                      <a:endParaRPr sz="1000" u="none" strike="noStrike" cap="none">
                        <a:latin typeface="Verdana"/>
                        <a:ea typeface="Verdana"/>
                        <a:cs typeface="Verdana"/>
                        <a:sym typeface="Verdana"/>
                      </a:endParaRPr>
                    </a:p>
                  </a:txBody>
                  <a:tcPr marL="0" marR="0" marT="0" marB="0" anchor="ctr">
                    <a:lnB w="76200" cap="flat" cmpd="sng">
                      <a:solidFill>
                        <a:schemeClr val="lt1"/>
                      </a:solidFill>
                      <a:prstDash val="solid"/>
                      <a:round/>
                      <a:headEnd type="none" w="sm" len="sm"/>
                      <a:tailEnd type="none" w="sm" len="sm"/>
                    </a:lnB>
                    <a:solidFill>
                      <a:srgbClr val="595959"/>
                    </a:solidFill>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Factores de riesgo </a:t>
                      </a:r>
                      <a:endParaRPr sz="1000" u="none" strike="noStrike" cap="none">
                        <a:latin typeface="Verdana"/>
                        <a:ea typeface="Verdana"/>
                        <a:cs typeface="Verdana"/>
                        <a:sym typeface="Verdana"/>
                      </a:endParaRPr>
                    </a:p>
                  </a:txBody>
                  <a:tcPr marL="0" marR="0" marT="0" marB="0" anchor="ctr">
                    <a:lnB w="76200" cap="flat" cmpd="sng">
                      <a:solidFill>
                        <a:schemeClr val="lt1"/>
                      </a:solidFill>
                      <a:prstDash val="solid"/>
                      <a:round/>
                      <a:headEnd type="none" w="sm" len="sm"/>
                      <a:tailEnd type="none" w="sm" len="sm"/>
                    </a:lnB>
                    <a:solidFill>
                      <a:srgbClr val="595959"/>
                    </a:solidFill>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Problemas de seguridad </a:t>
                      </a:r>
                      <a:endParaRPr sz="1000" u="none" strike="noStrike" cap="none">
                        <a:latin typeface="Verdana"/>
                        <a:ea typeface="Verdana"/>
                        <a:cs typeface="Verdana"/>
                        <a:sym typeface="Verdana"/>
                      </a:endParaRPr>
                    </a:p>
                  </a:txBody>
                  <a:tcPr marL="0" marR="0" marT="0" marB="0" anchor="ctr">
                    <a:lnB w="76200" cap="flat" cmpd="sng">
                      <a:solidFill>
                        <a:schemeClr val="lt1"/>
                      </a:solidFill>
                      <a:prstDash val="solid"/>
                      <a:round/>
                      <a:headEnd type="none" w="sm" len="sm"/>
                      <a:tailEnd type="none" w="sm" len="sm"/>
                    </a:lnB>
                    <a:solidFill>
                      <a:srgbClr val="595959"/>
                    </a:solidFill>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Actividades</a:t>
                      </a:r>
                      <a:endParaRPr sz="1000" u="none" strike="noStrike" cap="none">
                        <a:latin typeface="Verdana"/>
                        <a:ea typeface="Verdana"/>
                        <a:cs typeface="Verdana"/>
                        <a:sym typeface="Verdana"/>
                      </a:endParaRPr>
                    </a:p>
                  </a:txBody>
                  <a:tcPr marL="0" marR="0" marT="0" marB="0" anchor="ctr">
                    <a:lnB w="76200" cap="flat" cmpd="sng">
                      <a:solidFill>
                        <a:schemeClr val="lt1"/>
                      </a:solidFill>
                      <a:prstDash val="solid"/>
                      <a:round/>
                      <a:headEnd type="none" w="sm" len="sm"/>
                      <a:tailEnd type="none" w="sm" len="sm"/>
                    </a:lnB>
                    <a:solidFill>
                      <a:srgbClr val="595959"/>
                    </a:solidFill>
                  </a:tcPr>
                </a:tc>
                <a:extLst>
                  <a:ext uri="{0D108BD9-81ED-4DB2-BD59-A6C34878D82A}">
                    <a16:rowId xmlns:a16="http://schemas.microsoft.com/office/drawing/2014/main" val="10000"/>
                  </a:ext>
                </a:extLst>
              </a:tr>
              <a:tr h="218400">
                <a:tc rowSpan="3">
                  <a:txBody>
                    <a:bodyPr/>
                    <a:lstStyle/>
                    <a:p>
                      <a:pPr marL="180975" marR="0" lvl="0" indent="0" algn="l" rtl="0">
                        <a:lnSpc>
                          <a:spcPct val="107000"/>
                        </a:lnSpc>
                        <a:spcBef>
                          <a:spcPts val="0"/>
                        </a:spcBef>
                        <a:spcAft>
                          <a:spcPts val="0"/>
                        </a:spcAft>
                        <a:buNone/>
                      </a:pPr>
                      <a:r>
                        <a:rPr lang="es-CL" sz="900" b="1" u="none" strike="noStrike" cap="none">
                          <a:latin typeface="Verdana"/>
                          <a:ea typeface="Verdana"/>
                          <a:cs typeface="Verdana"/>
                          <a:sym typeface="Verdana"/>
                        </a:rPr>
                        <a:t>Inicio</a:t>
                      </a:r>
                      <a:endParaRPr sz="900" b="1" u="none" strike="noStrike" cap="none">
                        <a:latin typeface="Verdana"/>
                        <a:ea typeface="Verdana"/>
                        <a:cs typeface="Verdana"/>
                        <a:sym typeface="Verdana"/>
                      </a:endParaRPr>
                    </a:p>
                  </a:txBody>
                  <a:tcPr marL="0" marR="0" marT="180000" marB="0" anchor="ctr">
                    <a:lnB w="76200" cap="flat" cmpd="sng">
                      <a:solidFill>
                        <a:schemeClr val="lt1"/>
                      </a:solidFill>
                      <a:prstDash val="solid"/>
                      <a:round/>
                      <a:headEnd type="none" w="sm" len="sm"/>
                      <a:tailEnd type="none" w="sm" len="sm"/>
                    </a:lnB>
                    <a:solidFill>
                      <a:srgbClr val="1F3864"/>
                    </a:solidFill>
                  </a:tcPr>
                </a:tc>
                <a:tc rowSpan="3">
                  <a:txBody>
                    <a:bodyPr/>
                    <a:lstStyle/>
                    <a:p>
                      <a:pPr marL="180975" marR="0" lvl="0" indent="0" algn="l"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1.Instalación</a:t>
                      </a:r>
                      <a:endParaRPr sz="1000" b="1" u="none" strike="noStrike" cap="none">
                        <a:solidFill>
                          <a:schemeClr val="lt1"/>
                        </a:solidFill>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B4581"/>
                    </a:solidFill>
                  </a:tcPr>
                </a:tc>
                <a:tc rowSpan="3">
                  <a:txBody>
                    <a:bodyPr/>
                    <a:lstStyle/>
                    <a:p>
                      <a:pPr marL="457200" marR="0" lvl="0" indent="0" algn="l" rtl="0">
                        <a:lnSpc>
                          <a:spcPct val="107000"/>
                        </a:lnSpc>
                        <a:spcBef>
                          <a:spcPts val="0"/>
                        </a:spcBef>
                        <a:spcAft>
                          <a:spcPts val="0"/>
                        </a:spcAft>
                        <a:buNone/>
                      </a:pPr>
                      <a:r>
                        <a:rPr lang="es-CL" sz="1000" u="none" strike="noStrike" cap="none">
                          <a:latin typeface="Verdana"/>
                          <a:ea typeface="Verdana"/>
                          <a:cs typeface="Verdana"/>
                          <a:sym typeface="Verdana"/>
                        </a:rPr>
                        <a:t>Actividades</a:t>
                      </a:r>
                      <a:endParaRPr sz="1000" u="none" strike="noStrike" cap="none">
                        <a:latin typeface="Verdana"/>
                        <a:ea typeface="Verdana"/>
                        <a:cs typeface="Verdana"/>
                        <a:sym typeface="Verdana"/>
                      </a:endParaRPr>
                    </a:p>
                    <a:p>
                      <a:pPr marL="457200" marR="0" lvl="0" indent="0" algn="l" rtl="0">
                        <a:lnSpc>
                          <a:spcPct val="107000"/>
                        </a:lnSpc>
                        <a:spcBef>
                          <a:spcPts val="0"/>
                        </a:spcBef>
                        <a:spcAft>
                          <a:spcPts val="0"/>
                        </a:spcAft>
                        <a:buNone/>
                      </a:pPr>
                      <a:r>
                        <a:rPr lang="es-CL" sz="1000" u="none" strike="noStrike" cap="none">
                          <a:latin typeface="Verdana"/>
                          <a:ea typeface="Verdana"/>
                          <a:cs typeface="Verdana"/>
                          <a:sym typeface="Verdana"/>
                        </a:rPr>
                        <a:t>Administrativas realizadas</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tc rowSpan="3">
                  <a:txBody>
                    <a:bodyPr/>
                    <a:lstStyle/>
                    <a:p>
                      <a:pPr marL="180975" marR="0" lvl="0" indent="0" algn="l" rtl="0">
                        <a:lnSpc>
                          <a:spcPct val="107000"/>
                        </a:lnSpc>
                        <a:spcBef>
                          <a:spcPts val="0"/>
                        </a:spcBef>
                        <a:spcAft>
                          <a:spcPts val="0"/>
                        </a:spcAft>
                        <a:buNone/>
                      </a:pPr>
                      <a:r>
                        <a:rPr lang="es-CL" sz="1000" u="none" strike="noStrike" cap="none">
                          <a:latin typeface="Verdana"/>
                          <a:ea typeface="Verdana"/>
                          <a:cs typeface="Verdana"/>
                          <a:sym typeface="Verdana"/>
                        </a:rPr>
                        <a:t>3</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tc rowSpan="3">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No aplica</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tc rowSpan="3">
                  <a:txBody>
                    <a:bodyPr/>
                    <a:lstStyle/>
                    <a:p>
                      <a:pPr marL="457200" marR="0" lvl="0" indent="0" algn="l" rtl="0">
                        <a:lnSpc>
                          <a:spcPct val="107000"/>
                        </a:lnSpc>
                        <a:spcBef>
                          <a:spcPts val="0"/>
                        </a:spcBef>
                        <a:spcAft>
                          <a:spcPts val="0"/>
                        </a:spcAft>
                        <a:buNone/>
                      </a:pPr>
                      <a:r>
                        <a:rPr lang="es-CL" sz="1000" u="none" strike="noStrike" cap="none">
                          <a:latin typeface="Verdana"/>
                          <a:ea typeface="Verdana"/>
                          <a:cs typeface="Verdana"/>
                          <a:sym typeface="Verdana"/>
                        </a:rPr>
                        <a:t>No aplica</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tc>
                  <a:txBody>
                    <a:bodyPr/>
                    <a:lstStyle/>
                    <a:p>
                      <a:pPr marL="85725" marR="0" lvl="0" indent="93663" algn="l" rtl="0">
                        <a:lnSpc>
                          <a:spcPct val="107000"/>
                        </a:lnSpc>
                        <a:spcBef>
                          <a:spcPts val="0"/>
                        </a:spcBef>
                        <a:spcAft>
                          <a:spcPts val="0"/>
                        </a:spcAft>
                        <a:buNone/>
                      </a:pPr>
                      <a:r>
                        <a:rPr lang="es-CL" sz="1000" u="none" strike="noStrike" cap="none">
                          <a:latin typeface="Verdana"/>
                          <a:ea typeface="Verdana"/>
                          <a:cs typeface="Verdana"/>
                          <a:sym typeface="Verdana"/>
                        </a:rPr>
                        <a:t>Acta de Inicio</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solidFill>
                      <a:srgbClr val="DDEAF6"/>
                    </a:solidFill>
                  </a:tcPr>
                </a:tc>
                <a:extLst>
                  <a:ext uri="{0D108BD9-81ED-4DB2-BD59-A6C34878D82A}">
                    <a16:rowId xmlns:a16="http://schemas.microsoft.com/office/drawing/2014/main" val="10001"/>
                  </a:ext>
                </a:extLst>
              </a:tr>
              <a:tr h="344100">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Presentación y validación del equipo ejecutor</a:t>
                      </a:r>
                      <a:endParaRPr sz="1000" u="none" strike="noStrike" cap="none">
                        <a:latin typeface="Verdana"/>
                        <a:ea typeface="Verdana"/>
                        <a:cs typeface="Verdana"/>
                        <a:sym typeface="Verdana"/>
                      </a:endParaRPr>
                    </a:p>
                  </a:txBody>
                  <a:tcPr marL="0" marR="0" marT="0" marB="0" anchor="ctr">
                    <a:solidFill>
                      <a:srgbClr val="DDEAF6"/>
                    </a:solidFill>
                  </a:tcPr>
                </a:tc>
                <a:extLst>
                  <a:ext uri="{0D108BD9-81ED-4DB2-BD59-A6C34878D82A}">
                    <a16:rowId xmlns:a16="http://schemas.microsoft.com/office/drawing/2014/main" val="10002"/>
                  </a:ext>
                </a:extLst>
              </a:tr>
              <a:tr h="218400">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Recepción kit comunicacional</a:t>
                      </a:r>
                      <a:endParaRPr sz="1000" u="none" strike="noStrike" cap="none">
                        <a:latin typeface="Verdana"/>
                        <a:ea typeface="Verdana"/>
                        <a:cs typeface="Verdana"/>
                        <a:sym typeface="Verdana"/>
                      </a:endParaRPr>
                    </a:p>
                  </a:txBody>
                  <a:tcPr marL="0" marR="0" marT="0" marB="0" anchor="ctr">
                    <a:lnB w="76200" cap="flat" cmpd="sng">
                      <a:solidFill>
                        <a:schemeClr val="lt1"/>
                      </a:solidFill>
                      <a:prstDash val="solid"/>
                      <a:round/>
                      <a:headEnd type="none" w="sm" len="sm"/>
                      <a:tailEnd type="none" w="sm" len="sm"/>
                    </a:lnB>
                    <a:solidFill>
                      <a:srgbClr val="DDEAF6"/>
                    </a:solidFill>
                  </a:tcPr>
                </a:tc>
                <a:extLst>
                  <a:ext uri="{0D108BD9-81ED-4DB2-BD59-A6C34878D82A}">
                    <a16:rowId xmlns:a16="http://schemas.microsoft.com/office/drawing/2014/main" val="10003"/>
                  </a:ext>
                </a:extLst>
              </a:tr>
              <a:tr h="218400">
                <a:tc rowSpan="7">
                  <a:txBody>
                    <a:bodyPr/>
                    <a:lstStyle/>
                    <a:p>
                      <a:pPr marL="180975" marR="0" lvl="0" indent="0" algn="l" rtl="0">
                        <a:lnSpc>
                          <a:spcPct val="107000"/>
                        </a:lnSpc>
                        <a:spcBef>
                          <a:spcPts val="0"/>
                        </a:spcBef>
                        <a:spcAft>
                          <a:spcPts val="0"/>
                        </a:spcAft>
                        <a:buNone/>
                      </a:pPr>
                      <a:r>
                        <a:rPr lang="es-CL" sz="900" b="1" u="none" strike="noStrike" cap="none">
                          <a:latin typeface="Verdana"/>
                          <a:ea typeface="Verdana"/>
                          <a:cs typeface="Verdana"/>
                          <a:sym typeface="Verdana"/>
                        </a:rPr>
                        <a:t>Componente </a:t>
                      </a:r>
                      <a:endParaRPr/>
                    </a:p>
                    <a:p>
                      <a:pPr marL="180975" marR="0" lvl="0" indent="0" algn="l" rtl="0">
                        <a:lnSpc>
                          <a:spcPct val="107000"/>
                        </a:lnSpc>
                        <a:spcBef>
                          <a:spcPts val="0"/>
                        </a:spcBef>
                        <a:spcAft>
                          <a:spcPts val="0"/>
                        </a:spcAft>
                        <a:buNone/>
                      </a:pPr>
                      <a:r>
                        <a:rPr lang="es-CL" sz="900" b="1" u="none" strike="noStrike" cap="none">
                          <a:latin typeface="Verdana"/>
                          <a:ea typeface="Verdana"/>
                          <a:cs typeface="Verdana"/>
                          <a:sym typeface="Verdana"/>
                        </a:rPr>
                        <a:t>Técnico</a:t>
                      </a:r>
                      <a:endParaRPr sz="900" b="1" u="none" strike="noStrike" cap="none">
                        <a:latin typeface="Verdana"/>
                        <a:ea typeface="Verdana"/>
                        <a:cs typeface="Verdana"/>
                        <a:sym typeface="Verdana"/>
                      </a:endParaRPr>
                    </a:p>
                  </a:txBody>
                  <a:tcPr marL="0" marR="0" marT="18000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385623"/>
                    </a:solidFill>
                  </a:tcPr>
                </a:tc>
                <a:tc rowSpan="7">
                  <a:txBody>
                    <a:bodyPr/>
                    <a:lstStyle/>
                    <a:p>
                      <a:pPr marL="180975" marR="0" lvl="0" indent="0" algn="l"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2.Instalación de Alarmas Comunitarias</a:t>
                      </a:r>
                      <a:endParaRPr sz="1000" b="1" u="none" strike="noStrike" cap="none">
                        <a:solidFill>
                          <a:schemeClr val="lt1"/>
                        </a:solidFill>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tc rowSpan="7">
                  <a:txBody>
                    <a:bodyPr/>
                    <a:lstStyle/>
                    <a:p>
                      <a:pPr marL="457200" marR="0" lvl="0" indent="0" algn="l" rtl="0">
                        <a:lnSpc>
                          <a:spcPct val="107000"/>
                        </a:lnSpc>
                        <a:spcBef>
                          <a:spcPts val="0"/>
                        </a:spcBef>
                        <a:spcAft>
                          <a:spcPts val="0"/>
                        </a:spcAft>
                        <a:buNone/>
                      </a:pPr>
                      <a:r>
                        <a:rPr lang="es-CL" sz="1000" u="none" strike="noStrike" cap="none">
                          <a:latin typeface="Verdana"/>
                          <a:ea typeface="Verdana"/>
                          <a:cs typeface="Verdana"/>
                          <a:sym typeface="Verdana"/>
                        </a:rPr>
                        <a:t>Viviendas conectadas</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rowSpan="7">
                  <a:txBody>
                    <a:bodyPr/>
                    <a:lstStyle/>
                    <a:p>
                      <a:pPr marL="180975" marR="0" lvl="0" indent="0" algn="l" rtl="0">
                        <a:lnSpc>
                          <a:spcPct val="107000"/>
                        </a:lnSpc>
                        <a:spcBef>
                          <a:spcPts val="0"/>
                        </a:spcBef>
                        <a:spcAft>
                          <a:spcPts val="0"/>
                        </a:spcAft>
                        <a:buNone/>
                      </a:pPr>
                      <a:r>
                        <a:rPr lang="es-CL" sz="1000" u="none" strike="noStrike" cap="none">
                          <a:latin typeface="Verdana"/>
                          <a:ea typeface="Verdana"/>
                          <a:cs typeface="Verdana"/>
                          <a:sym typeface="Verdana"/>
                        </a:rPr>
                        <a:t>100</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rowSpan="7">
                  <a:txBody>
                    <a:bodyPr/>
                    <a:lstStyle/>
                    <a:p>
                      <a:pPr marL="179388" marR="0" lvl="0" indent="0" algn="l" rtl="0">
                        <a:lnSpc>
                          <a:spcPct val="107000"/>
                        </a:lnSpc>
                        <a:spcBef>
                          <a:spcPts val="0"/>
                        </a:spcBef>
                        <a:spcAft>
                          <a:spcPts val="0"/>
                        </a:spcAft>
                        <a:buNone/>
                      </a:pPr>
                      <a:r>
                        <a:rPr lang="es-CL" sz="1000" u="none" strike="noStrike" cap="none">
                          <a:solidFill>
                            <a:schemeClr val="dk1"/>
                          </a:solidFill>
                          <a:latin typeface="Verdana"/>
                          <a:ea typeface="Verdana"/>
                          <a:cs typeface="Verdana"/>
                          <a:sym typeface="Verdana"/>
                        </a:rPr>
                        <a:t>Ej:Escasos sistemas de alerta ante un delito</a:t>
                      </a:r>
                      <a:endParaRPr sz="1000" u="none" strike="noStrike" cap="none">
                        <a:solidFill>
                          <a:schemeClr val="dk1"/>
                        </a:solidFill>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rowSpan="7">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Ej:Robo en lugar habitado</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Elaboración de bases</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solidFill>
                      <a:srgbClr val="E1EFD8"/>
                    </a:solidFill>
                  </a:tcPr>
                </a:tc>
                <a:extLst>
                  <a:ext uri="{0D108BD9-81ED-4DB2-BD59-A6C34878D82A}">
                    <a16:rowId xmlns:a16="http://schemas.microsoft.com/office/drawing/2014/main" val="10004"/>
                  </a:ext>
                </a:extLst>
              </a:tr>
              <a:tr h="218400">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Publicación de bases</a:t>
                      </a:r>
                      <a:endParaRPr sz="1000" u="none" strike="noStrike" cap="none">
                        <a:latin typeface="Verdana"/>
                        <a:ea typeface="Verdana"/>
                        <a:cs typeface="Verdana"/>
                        <a:sym typeface="Verdana"/>
                      </a:endParaRPr>
                    </a:p>
                  </a:txBody>
                  <a:tcPr marL="0" marR="0" marT="0" marB="0" anchor="ctr">
                    <a:solidFill>
                      <a:srgbClr val="E1EFD8"/>
                    </a:solidFill>
                  </a:tcPr>
                </a:tc>
                <a:extLst>
                  <a:ext uri="{0D108BD9-81ED-4DB2-BD59-A6C34878D82A}">
                    <a16:rowId xmlns:a16="http://schemas.microsoft.com/office/drawing/2014/main" val="10005"/>
                  </a:ext>
                </a:extLst>
              </a:tr>
              <a:tr h="218400">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Adjudicación</a:t>
                      </a:r>
                      <a:endParaRPr sz="1000" u="none" strike="noStrike" cap="none">
                        <a:latin typeface="Verdana"/>
                        <a:ea typeface="Verdana"/>
                        <a:cs typeface="Verdana"/>
                        <a:sym typeface="Verdana"/>
                      </a:endParaRPr>
                    </a:p>
                  </a:txBody>
                  <a:tcPr marL="0" marR="0" marT="0" marB="0" anchor="ctr">
                    <a:solidFill>
                      <a:srgbClr val="E1EFD8"/>
                    </a:solidFill>
                  </a:tcPr>
                </a:tc>
                <a:extLst>
                  <a:ext uri="{0D108BD9-81ED-4DB2-BD59-A6C34878D82A}">
                    <a16:rowId xmlns:a16="http://schemas.microsoft.com/office/drawing/2014/main" val="10006"/>
                  </a:ext>
                </a:extLst>
              </a:tr>
              <a:tr h="218400">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Firma de contrato</a:t>
                      </a:r>
                      <a:endParaRPr sz="1000" u="none" strike="noStrike" cap="none">
                        <a:latin typeface="Verdana"/>
                        <a:ea typeface="Verdana"/>
                        <a:cs typeface="Verdana"/>
                        <a:sym typeface="Verdana"/>
                      </a:endParaRPr>
                    </a:p>
                  </a:txBody>
                  <a:tcPr marL="0" marR="0" marT="0" marB="0" anchor="ctr">
                    <a:solidFill>
                      <a:srgbClr val="E1EFD8"/>
                    </a:solidFill>
                  </a:tcPr>
                </a:tc>
                <a:extLst>
                  <a:ext uri="{0D108BD9-81ED-4DB2-BD59-A6C34878D82A}">
                    <a16:rowId xmlns:a16="http://schemas.microsoft.com/office/drawing/2014/main" val="10007"/>
                  </a:ext>
                </a:extLst>
              </a:tr>
              <a:tr h="218400">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Entrega de Terreno</a:t>
                      </a:r>
                      <a:endParaRPr sz="1000" u="none" strike="noStrike" cap="none">
                        <a:latin typeface="Verdana"/>
                        <a:ea typeface="Verdana"/>
                        <a:cs typeface="Verdana"/>
                        <a:sym typeface="Verdana"/>
                      </a:endParaRPr>
                    </a:p>
                  </a:txBody>
                  <a:tcPr marL="0" marR="0" marT="0" marB="0" anchor="ctr">
                    <a:solidFill>
                      <a:srgbClr val="E1EFD8"/>
                    </a:solidFill>
                  </a:tcPr>
                </a:tc>
                <a:extLst>
                  <a:ext uri="{0D108BD9-81ED-4DB2-BD59-A6C34878D82A}">
                    <a16:rowId xmlns:a16="http://schemas.microsoft.com/office/drawing/2014/main" val="10008"/>
                  </a:ext>
                </a:extLst>
              </a:tr>
              <a:tr h="218400">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Ejecución de la obra</a:t>
                      </a:r>
                      <a:endParaRPr sz="1000" u="none" strike="noStrike" cap="none">
                        <a:latin typeface="Verdana"/>
                        <a:ea typeface="Verdana"/>
                        <a:cs typeface="Verdana"/>
                        <a:sym typeface="Verdana"/>
                      </a:endParaRPr>
                    </a:p>
                  </a:txBody>
                  <a:tcPr marL="0" marR="0" marT="0" marB="0" anchor="ctr">
                    <a:solidFill>
                      <a:srgbClr val="E1EFD8"/>
                    </a:solidFill>
                  </a:tcPr>
                </a:tc>
                <a:extLst>
                  <a:ext uri="{0D108BD9-81ED-4DB2-BD59-A6C34878D82A}">
                    <a16:rowId xmlns:a16="http://schemas.microsoft.com/office/drawing/2014/main" val="10009"/>
                  </a:ext>
                </a:extLst>
              </a:tr>
              <a:tr h="218400">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Recepción de la obra</a:t>
                      </a:r>
                      <a:endParaRPr sz="1000" u="none" strike="noStrike" cap="none">
                        <a:latin typeface="Verdana"/>
                        <a:ea typeface="Verdana"/>
                        <a:cs typeface="Verdana"/>
                        <a:sym typeface="Verdana"/>
                      </a:endParaRPr>
                    </a:p>
                  </a:txBody>
                  <a:tcPr marL="0" marR="0" marT="0" marB="0" anchor="ctr">
                    <a:lnB w="76200" cap="flat" cmpd="sng">
                      <a:solidFill>
                        <a:schemeClr val="lt1"/>
                      </a:solidFill>
                      <a:prstDash val="solid"/>
                      <a:round/>
                      <a:headEnd type="none" w="sm" len="sm"/>
                      <a:tailEnd type="none" w="sm" len="sm"/>
                    </a:lnB>
                    <a:solidFill>
                      <a:srgbClr val="E1EFD8"/>
                    </a:solidFill>
                  </a:tcPr>
                </a:tc>
                <a:extLst>
                  <a:ext uri="{0D108BD9-81ED-4DB2-BD59-A6C34878D82A}">
                    <a16:rowId xmlns:a16="http://schemas.microsoft.com/office/drawing/2014/main" val="10010"/>
                  </a:ext>
                </a:extLst>
              </a:tr>
              <a:tr h="1212825">
                <a:tc>
                  <a:txBody>
                    <a:bodyPr/>
                    <a:lstStyle/>
                    <a:p>
                      <a:pPr marL="180975" marR="0" lvl="0" indent="0" algn="ctr" rtl="0">
                        <a:lnSpc>
                          <a:spcPct val="107000"/>
                        </a:lnSpc>
                        <a:spcBef>
                          <a:spcPts val="0"/>
                        </a:spcBef>
                        <a:spcAft>
                          <a:spcPts val="0"/>
                        </a:spcAft>
                        <a:buClr>
                          <a:schemeClr val="lt1"/>
                        </a:buClr>
                        <a:buSzPts val="900"/>
                        <a:buFont typeface="Verdana"/>
                        <a:buNone/>
                      </a:pPr>
                      <a:r>
                        <a:rPr lang="es-CL" sz="900" b="1" u="none" strike="noStrike" cap="none">
                          <a:solidFill>
                            <a:schemeClr val="lt1"/>
                          </a:solidFill>
                          <a:latin typeface="Verdana"/>
                          <a:ea typeface="Verdana"/>
                          <a:cs typeface="Verdana"/>
                          <a:sym typeface="Verdana"/>
                        </a:rPr>
                        <a:t>Componente Comunitario</a:t>
                      </a:r>
                      <a:endParaRPr sz="900" b="1" u="none" strike="noStrike" cap="none">
                        <a:latin typeface="Verdana"/>
                        <a:ea typeface="Verdana"/>
                        <a:cs typeface="Verdana"/>
                        <a:sym typeface="Verdana"/>
                      </a:endParaRPr>
                    </a:p>
                  </a:txBody>
                  <a:tcPr marL="0" marR="0" marT="18000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7F6000"/>
                    </a:solidFill>
                  </a:tcPr>
                </a:tc>
                <a:tc>
                  <a:txBody>
                    <a:bodyPr/>
                    <a:lstStyle/>
                    <a:p>
                      <a:pPr marL="180975" marR="0" lvl="0" indent="0" algn="l"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3.Plan de Acción</a:t>
                      </a:r>
                      <a:endParaRPr sz="1000" b="1" u="none" strike="noStrike" cap="none">
                        <a:solidFill>
                          <a:schemeClr val="lt1"/>
                        </a:solidFill>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BF9000"/>
                    </a:solidFill>
                  </a:tcPr>
                </a:tc>
                <a:tc>
                  <a:txBody>
                    <a:bodyPr/>
                    <a:lstStyle/>
                    <a:p>
                      <a:pPr marL="457200" marR="0" lvl="0" indent="0" algn="l" rtl="0">
                        <a:lnSpc>
                          <a:spcPct val="107000"/>
                        </a:lnSpc>
                        <a:spcBef>
                          <a:spcPts val="0"/>
                        </a:spcBef>
                        <a:spcAft>
                          <a:spcPts val="0"/>
                        </a:spcAft>
                        <a:buNone/>
                      </a:pPr>
                      <a:r>
                        <a:rPr lang="es-CL" sz="1000" u="none" strike="noStrike" cap="none">
                          <a:latin typeface="Verdana"/>
                          <a:ea typeface="Verdana"/>
                          <a:cs typeface="Verdana"/>
                          <a:sym typeface="Verdana"/>
                        </a:rPr>
                        <a:t>Planes de acción elaborados</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tc>
                  <a:txBody>
                    <a:bodyPr/>
                    <a:lstStyle/>
                    <a:p>
                      <a:pPr marL="180975" marR="0" lvl="0" indent="0" algn="l" rtl="0">
                        <a:lnSpc>
                          <a:spcPct val="107000"/>
                        </a:lnSpc>
                        <a:spcBef>
                          <a:spcPts val="0"/>
                        </a:spcBef>
                        <a:spcAft>
                          <a:spcPts val="0"/>
                        </a:spcAft>
                        <a:buNone/>
                      </a:pPr>
                      <a:r>
                        <a:rPr lang="es-CL" sz="1000" u="none" strike="noStrike" cap="none">
                          <a:latin typeface="Verdana"/>
                          <a:ea typeface="Verdana"/>
                          <a:cs typeface="Verdana"/>
                          <a:sym typeface="Verdana"/>
                        </a:rPr>
                        <a:t>1</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tc>
                  <a:txBody>
                    <a:bodyPr/>
                    <a:lstStyle/>
                    <a:p>
                      <a:pPr marL="179388" marR="0" lvl="0" indent="0" algn="l" rtl="0">
                        <a:lnSpc>
                          <a:spcPct val="107000"/>
                        </a:lnSpc>
                        <a:spcBef>
                          <a:spcPts val="0"/>
                        </a:spcBef>
                        <a:spcAft>
                          <a:spcPts val="0"/>
                        </a:spcAft>
                        <a:buNone/>
                      </a:pPr>
                      <a:r>
                        <a:rPr lang="es-CL" sz="1000" u="none" strike="noStrike" cap="none">
                          <a:solidFill>
                            <a:schemeClr val="dk1"/>
                          </a:solidFill>
                          <a:latin typeface="Verdana"/>
                          <a:ea typeface="Verdana"/>
                          <a:cs typeface="Verdana"/>
                          <a:sym typeface="Verdana"/>
                        </a:rPr>
                        <a:t>Escasa coordinación de los vecinos con la autoridad local o policías ante el delito</a:t>
                      </a:r>
                      <a:endParaRPr sz="1000" u="none" strike="noStrike" cap="none">
                        <a:solidFill>
                          <a:schemeClr val="dk1"/>
                        </a:solidFill>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Percepción de aumento de la delincuencia y exposición al delito</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Plan de Acción de Comités de Seguridad</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11"/>
                  </a:ext>
                </a:extLst>
              </a:tr>
              <a:tr h="424200">
                <a:tc rowSpan="2">
                  <a:txBody>
                    <a:bodyPr/>
                    <a:lstStyle/>
                    <a:p>
                      <a:pPr marL="90488" marR="0" lvl="0" indent="0" algn="ctr" rtl="0">
                        <a:lnSpc>
                          <a:spcPct val="107000"/>
                        </a:lnSpc>
                        <a:spcBef>
                          <a:spcPts val="0"/>
                        </a:spcBef>
                        <a:spcAft>
                          <a:spcPts val="0"/>
                        </a:spcAft>
                        <a:buNone/>
                      </a:pPr>
                      <a:r>
                        <a:rPr lang="es-CL" sz="900" b="1" u="none" strike="noStrike" cap="none">
                          <a:latin typeface="Verdana"/>
                          <a:ea typeface="Verdana"/>
                          <a:cs typeface="Verdana"/>
                          <a:sym typeface="Verdana"/>
                        </a:rPr>
                        <a:t>Término</a:t>
                      </a:r>
                      <a:endParaRPr sz="900" b="1" u="none" strike="noStrike" cap="none">
                        <a:latin typeface="Verdana"/>
                        <a:ea typeface="Verdana"/>
                        <a:cs typeface="Verdana"/>
                        <a:sym typeface="Verdana"/>
                      </a:endParaRPr>
                    </a:p>
                  </a:txBody>
                  <a:tcPr marL="0" marR="0" marT="180000" marB="0" anchor="ctr">
                    <a:lnT w="76200" cap="flat" cmpd="sng">
                      <a:solidFill>
                        <a:schemeClr val="lt1"/>
                      </a:solidFill>
                      <a:prstDash val="solid"/>
                      <a:round/>
                      <a:headEnd type="none" w="sm" len="sm"/>
                      <a:tailEnd type="none" w="sm" len="sm"/>
                    </a:lnT>
                    <a:solidFill>
                      <a:srgbClr val="0B4581"/>
                    </a:solidFill>
                  </a:tcPr>
                </a:tc>
                <a:tc rowSpan="2">
                  <a:txBody>
                    <a:bodyPr/>
                    <a:lstStyle/>
                    <a:p>
                      <a:pPr marL="180975" marR="0" lvl="0" indent="0" algn="l"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4.Cierre</a:t>
                      </a:r>
                      <a:endParaRPr sz="1000" b="1" u="none" strike="noStrike" cap="none">
                        <a:solidFill>
                          <a:schemeClr val="lt1"/>
                        </a:solidFill>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solidFill>
                      <a:srgbClr val="0B4581"/>
                    </a:solidFill>
                  </a:tcPr>
                </a:tc>
                <a:tc rowSpan="2">
                  <a:txBody>
                    <a:bodyPr/>
                    <a:lstStyle/>
                    <a:p>
                      <a:pPr marL="457200" marR="0" lvl="0" indent="0" algn="l" rtl="0">
                        <a:lnSpc>
                          <a:spcPct val="107000"/>
                        </a:lnSpc>
                        <a:spcBef>
                          <a:spcPts val="0"/>
                        </a:spcBef>
                        <a:spcAft>
                          <a:spcPts val="0"/>
                        </a:spcAft>
                        <a:buNone/>
                      </a:pPr>
                      <a:r>
                        <a:rPr lang="es-CL" sz="1000" u="none" strike="noStrike" cap="none">
                          <a:latin typeface="Verdana"/>
                          <a:ea typeface="Verdana"/>
                          <a:cs typeface="Verdana"/>
                          <a:sym typeface="Verdana"/>
                        </a:rPr>
                        <a:t>Actividades Administrativas realizadas</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solidFill>
                      <a:srgbClr val="DDEAF6"/>
                    </a:solidFill>
                  </a:tcPr>
                </a:tc>
                <a:tc rowSpan="2">
                  <a:txBody>
                    <a:bodyPr/>
                    <a:lstStyle/>
                    <a:p>
                      <a:pPr marL="180975" marR="0" lvl="0" indent="0" algn="l" rtl="0">
                        <a:lnSpc>
                          <a:spcPct val="107000"/>
                        </a:lnSpc>
                        <a:spcBef>
                          <a:spcPts val="0"/>
                        </a:spcBef>
                        <a:spcAft>
                          <a:spcPts val="0"/>
                        </a:spcAft>
                        <a:buNone/>
                      </a:pPr>
                      <a:r>
                        <a:rPr lang="es-CL" sz="1000" u="none" strike="noStrike" cap="none">
                          <a:latin typeface="Verdana"/>
                          <a:ea typeface="Verdana"/>
                          <a:cs typeface="Verdana"/>
                          <a:sym typeface="Verdana"/>
                        </a:rPr>
                        <a:t>2</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solidFill>
                      <a:srgbClr val="DDEAF6"/>
                    </a:solidFill>
                  </a:tcPr>
                </a:tc>
                <a:tc rowSpan="2">
                  <a:txBody>
                    <a:bodyPr/>
                    <a:lstStyle/>
                    <a:p>
                      <a:pPr marL="179388" marR="0" lvl="0" indent="0" algn="l" rtl="0">
                        <a:lnSpc>
                          <a:spcPct val="107000"/>
                        </a:lnSpc>
                        <a:spcBef>
                          <a:spcPts val="0"/>
                        </a:spcBef>
                        <a:spcAft>
                          <a:spcPts val="0"/>
                        </a:spcAft>
                        <a:buNone/>
                      </a:pPr>
                      <a:r>
                        <a:rPr lang="es-CL" sz="1000" u="none" strike="noStrike" cap="none">
                          <a:solidFill>
                            <a:schemeClr val="dk1"/>
                          </a:solidFill>
                          <a:latin typeface="Verdana"/>
                          <a:ea typeface="Verdana"/>
                          <a:cs typeface="Verdana"/>
                          <a:sym typeface="Verdana"/>
                        </a:rPr>
                        <a:t>No aplica</a:t>
                      </a:r>
                      <a:endParaRPr sz="1000" u="none" strike="noStrike" cap="none">
                        <a:solidFill>
                          <a:schemeClr val="dk1"/>
                        </a:solidFill>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solidFill>
                      <a:srgbClr val="DDEAF6"/>
                    </a:solidFill>
                  </a:tcPr>
                </a:tc>
                <a:tc rowSpan="2">
                  <a:txBody>
                    <a:bodyPr/>
                    <a:lstStyle/>
                    <a:p>
                      <a:pPr marL="271463" marR="0" lvl="0" indent="0" algn="l" rtl="0">
                        <a:lnSpc>
                          <a:spcPct val="107000"/>
                        </a:lnSpc>
                        <a:spcBef>
                          <a:spcPts val="0"/>
                        </a:spcBef>
                        <a:spcAft>
                          <a:spcPts val="0"/>
                        </a:spcAft>
                        <a:buNone/>
                      </a:pPr>
                      <a:r>
                        <a:rPr lang="es-CL" sz="1000" u="none" strike="noStrike" cap="none">
                          <a:latin typeface="Verdana"/>
                          <a:ea typeface="Verdana"/>
                          <a:cs typeface="Verdana"/>
                          <a:sym typeface="Verdana"/>
                        </a:rPr>
                        <a:t>No aplica</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solidFill>
                      <a:srgbClr val="DDEAF6"/>
                    </a:solidFill>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Acta de Cierre</a:t>
                      </a:r>
                      <a:endParaRPr sz="1000" u="none" strike="noStrike" cap="none">
                        <a:latin typeface="Verdana"/>
                        <a:ea typeface="Verdana"/>
                        <a:cs typeface="Verdana"/>
                        <a:sym typeface="Verdana"/>
                      </a:endParaRPr>
                    </a:p>
                  </a:txBody>
                  <a:tcPr marL="0" marR="0" marT="0" marB="0" anchor="ctr">
                    <a:lnT w="76200" cap="flat" cmpd="sng">
                      <a:solidFill>
                        <a:schemeClr val="lt1"/>
                      </a:solidFill>
                      <a:prstDash val="solid"/>
                      <a:round/>
                      <a:headEnd type="none" w="sm" len="sm"/>
                      <a:tailEnd type="none" w="sm" len="sm"/>
                    </a:lnT>
                    <a:solidFill>
                      <a:srgbClr val="DDEAF6"/>
                    </a:solidFill>
                  </a:tcPr>
                </a:tc>
                <a:extLst>
                  <a:ext uri="{0D108BD9-81ED-4DB2-BD59-A6C34878D82A}">
                    <a16:rowId xmlns:a16="http://schemas.microsoft.com/office/drawing/2014/main" val="10012"/>
                  </a:ext>
                </a:extLst>
              </a:tr>
              <a:tr h="457975">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endParaRPr lang="es-CL"/>
                    </a:p>
                  </a:txBody>
                  <a:tcPr/>
                </a:tc>
                <a:tc>
                  <a:txBody>
                    <a:bodyPr/>
                    <a:lstStyle/>
                    <a:p>
                      <a:pPr marL="179388" marR="0" lvl="0" indent="0" algn="l" rtl="0">
                        <a:lnSpc>
                          <a:spcPct val="107000"/>
                        </a:lnSpc>
                        <a:spcBef>
                          <a:spcPts val="0"/>
                        </a:spcBef>
                        <a:spcAft>
                          <a:spcPts val="0"/>
                        </a:spcAft>
                        <a:buNone/>
                      </a:pPr>
                      <a:r>
                        <a:rPr lang="es-CL" sz="1000" u="none" strike="noStrike" cap="none">
                          <a:latin typeface="Verdana"/>
                          <a:ea typeface="Verdana"/>
                          <a:cs typeface="Verdana"/>
                          <a:sym typeface="Verdana"/>
                        </a:rPr>
                        <a:t>Presentación de Informe de Sistematización</a:t>
                      </a:r>
                      <a:endParaRPr sz="1000" u="none" strike="noStrike" cap="none">
                        <a:latin typeface="Verdana"/>
                        <a:ea typeface="Verdana"/>
                        <a:cs typeface="Verdana"/>
                        <a:sym typeface="Verdana"/>
                      </a:endParaRPr>
                    </a:p>
                  </a:txBody>
                  <a:tcPr marL="0" marR="0" marT="0" marB="0" anchor="ctr">
                    <a:solidFill>
                      <a:srgbClr val="DDEAF6"/>
                    </a:solidFill>
                  </a:tcPr>
                </a:tc>
                <a:extLst>
                  <a:ext uri="{0D108BD9-81ED-4DB2-BD59-A6C34878D82A}">
                    <a16:rowId xmlns:a16="http://schemas.microsoft.com/office/drawing/2014/main" val="10013"/>
                  </a:ext>
                </a:extLst>
              </a:tr>
            </a:tbl>
          </a:graphicData>
        </a:graphic>
      </p:graphicFrame>
      <p:sp>
        <p:nvSpPr>
          <p:cNvPr id="189" name="Google Shape;189;p10"/>
          <p:cNvSpPr/>
          <p:nvPr/>
        </p:nvSpPr>
        <p:spPr>
          <a:xfrm>
            <a:off x="227012" y="361756"/>
            <a:ext cx="4043330"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4. ESTRATEGIA DE INTERVENCIÓN</a:t>
            </a:r>
            <a:endParaRPr sz="1400" b="1">
              <a:solidFill>
                <a:schemeClr val="lt1"/>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39" name="Google Shape;39;p2" descr="Bombilla y equipo con relleno sólido"/>
          <p:cNvPicPr preferRelativeResize="0"/>
          <p:nvPr/>
        </p:nvPicPr>
        <p:blipFill rotWithShape="1">
          <a:blip r:embed="rId3">
            <a:alphaModFix/>
          </a:blip>
          <a:srcRect/>
          <a:stretch/>
        </p:blipFill>
        <p:spPr>
          <a:xfrm>
            <a:off x="10556353" y="670731"/>
            <a:ext cx="809775" cy="809775"/>
          </a:xfrm>
          <a:prstGeom prst="rect">
            <a:avLst/>
          </a:prstGeom>
          <a:noFill/>
          <a:ln>
            <a:noFill/>
          </a:ln>
        </p:spPr>
      </p:pic>
      <p:sp>
        <p:nvSpPr>
          <p:cNvPr id="7" name="CuadroTexto 6">
            <a:extLst>
              <a:ext uri="{FF2B5EF4-FFF2-40B4-BE49-F238E27FC236}">
                <a16:creationId xmlns:a16="http://schemas.microsoft.com/office/drawing/2014/main" id="{86EDC7BE-BD28-6E82-9724-899B4F402AB9}"/>
              </a:ext>
            </a:extLst>
          </p:cNvPr>
          <p:cNvSpPr txBox="1"/>
          <p:nvPr/>
        </p:nvSpPr>
        <p:spPr>
          <a:xfrm>
            <a:off x="550717" y="858377"/>
            <a:ext cx="11274138" cy="2308324"/>
          </a:xfrm>
          <a:prstGeom prst="rect">
            <a:avLst/>
          </a:prstGeom>
          <a:noFill/>
        </p:spPr>
        <p:txBody>
          <a:bodyPr wrap="square">
            <a:spAutoFit/>
          </a:bodyPr>
          <a:lstStyle/>
          <a:p>
            <a:r>
              <a:rPr lang="es-ES" sz="2400" dirty="0"/>
              <a:t>¿QUÉ ES UN PROYECTO? (CONTEXTO PROGRAMAS DE LA SUBSECRETARÍA DE PREVENCIÓN DEL DELITO)</a:t>
            </a:r>
          </a:p>
          <a:p>
            <a:endParaRPr lang="es-ES" sz="2400" dirty="0"/>
          </a:p>
          <a:p>
            <a:r>
              <a:rPr lang="es-ES" sz="2400" dirty="0"/>
              <a:t>Un proyecto es un conjunto articulado de actividades, al  alero de un programa, a ser ejecutado por un municipio, para resolver un problema de seguridad en un territorio, por medio de una estrategia específica (tipología).</a:t>
            </a:r>
            <a:endParaRPr lang="es-CL" sz="2400" dirty="0"/>
          </a:p>
        </p:txBody>
      </p:sp>
      <p:sp>
        <p:nvSpPr>
          <p:cNvPr id="9" name="CuadroTexto 8">
            <a:extLst>
              <a:ext uri="{FF2B5EF4-FFF2-40B4-BE49-F238E27FC236}">
                <a16:creationId xmlns:a16="http://schemas.microsoft.com/office/drawing/2014/main" id="{08114139-564C-72EC-F9F5-1B26B1064C47}"/>
              </a:ext>
            </a:extLst>
          </p:cNvPr>
          <p:cNvSpPr txBox="1"/>
          <p:nvPr/>
        </p:nvSpPr>
        <p:spPr>
          <a:xfrm>
            <a:off x="550717" y="3336092"/>
            <a:ext cx="10815411" cy="3046988"/>
          </a:xfrm>
          <a:prstGeom prst="rect">
            <a:avLst/>
          </a:prstGeom>
          <a:noFill/>
        </p:spPr>
        <p:txBody>
          <a:bodyPr wrap="square">
            <a:spAutoFit/>
          </a:bodyPr>
          <a:lstStyle/>
          <a:p>
            <a:r>
              <a:rPr lang="es-ES" sz="2400" dirty="0"/>
              <a:t>Elementos:</a:t>
            </a:r>
          </a:p>
          <a:p>
            <a:endParaRPr lang="es-ES" sz="2400" dirty="0"/>
          </a:p>
          <a:p>
            <a:r>
              <a:rPr lang="es-ES" sz="2400" dirty="0"/>
              <a:t>• Problema – El Qué - el proyecto busca prevenir o reducir un problema(s)</a:t>
            </a:r>
          </a:p>
          <a:p>
            <a:r>
              <a:rPr lang="es-ES" sz="2400" dirty="0"/>
              <a:t>específico</a:t>
            </a:r>
          </a:p>
          <a:p>
            <a:r>
              <a:rPr lang="es-ES" sz="2400" dirty="0"/>
              <a:t>• Estrategia – El cómo hará para resolver el problema</a:t>
            </a:r>
          </a:p>
          <a:p>
            <a:endParaRPr lang="es-ES" sz="2400" dirty="0"/>
          </a:p>
          <a:p>
            <a:r>
              <a:rPr lang="es-ES" sz="2400" dirty="0"/>
              <a:t>Ejemplo: Alta tasa de robo con violencia e intimidación en el centro de Santiago - ¿Cómo lo resolvemos?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graphicFrame>
        <p:nvGraphicFramePr>
          <p:cNvPr id="194" name="Google Shape;194;p11"/>
          <p:cNvGraphicFramePr/>
          <p:nvPr/>
        </p:nvGraphicFramePr>
        <p:xfrm>
          <a:off x="550863" y="836611"/>
          <a:ext cx="11017225" cy="4413175"/>
        </p:xfrm>
        <a:graphic>
          <a:graphicData uri="http://schemas.openxmlformats.org/drawingml/2006/table">
            <a:tbl>
              <a:tblPr>
                <a:noFill/>
                <a:tableStyleId>{A42F08ED-F5B7-4336-A6F4-8F57C1E80AEE}</a:tableStyleId>
              </a:tblPr>
              <a:tblGrid>
                <a:gridCol w="1411275">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957400">
                  <a:extLst>
                    <a:ext uri="{9D8B030D-6E8A-4147-A177-3AD203B41FA5}">
                      <a16:colId xmlns:a16="http://schemas.microsoft.com/office/drawing/2014/main" val="20002"/>
                    </a:ext>
                  </a:extLst>
                </a:gridCol>
                <a:gridCol w="1423850">
                  <a:extLst>
                    <a:ext uri="{9D8B030D-6E8A-4147-A177-3AD203B41FA5}">
                      <a16:colId xmlns:a16="http://schemas.microsoft.com/office/drawing/2014/main" val="20003"/>
                    </a:ext>
                  </a:extLst>
                </a:gridCol>
                <a:gridCol w="1309925">
                  <a:extLst>
                    <a:ext uri="{9D8B030D-6E8A-4147-A177-3AD203B41FA5}">
                      <a16:colId xmlns:a16="http://schemas.microsoft.com/office/drawing/2014/main" val="20004"/>
                    </a:ext>
                  </a:extLst>
                </a:gridCol>
                <a:gridCol w="3819275">
                  <a:extLst>
                    <a:ext uri="{9D8B030D-6E8A-4147-A177-3AD203B41FA5}">
                      <a16:colId xmlns:a16="http://schemas.microsoft.com/office/drawing/2014/main" val="20005"/>
                    </a:ext>
                  </a:extLst>
                </a:gridCol>
              </a:tblGrid>
              <a:tr h="436000">
                <a:tc>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Componente</a:t>
                      </a:r>
                      <a:endParaRPr/>
                    </a:p>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comunitario</a:t>
                      </a:r>
                      <a:endParaRPr sz="1000" b="1" i="0" u="none" strike="noStrike" cap="none">
                        <a:solidFill>
                          <a:schemeClr val="lt1"/>
                        </a:solidFill>
                        <a:latin typeface="Verdana"/>
                        <a:ea typeface="Verdana"/>
                        <a:cs typeface="Verdana"/>
                        <a:sym typeface="Verdana"/>
                      </a:endParaRPr>
                    </a:p>
                  </a:txBody>
                  <a:tcPr marL="4050" marR="4050" marT="4050" marB="0" anchor="ctr">
                    <a:lnR w="12700" cap="flat" cmpd="sng">
                      <a:solidFill>
                        <a:schemeClr val="lt1"/>
                      </a:solidFill>
                      <a:prstDash val="solid"/>
                      <a:round/>
                      <a:headEnd type="none" w="sm" len="sm"/>
                      <a:tailEnd type="none" w="sm" len="sm"/>
                    </a:lnR>
                    <a:lnB w="76200" cap="flat" cmpd="sng">
                      <a:solidFill>
                        <a:schemeClr val="lt1"/>
                      </a:solidFill>
                      <a:prstDash val="solid"/>
                      <a:round/>
                      <a:headEnd type="none" w="sm" len="sm"/>
                      <a:tailEnd type="none" w="sm" len="sm"/>
                    </a:lnB>
                    <a:solidFill>
                      <a:srgbClr val="BF9000"/>
                    </a:solidFill>
                  </a:tcPr>
                </a:tc>
                <a:tc>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Unidad de Producción</a:t>
                      </a:r>
                      <a:endParaRPr sz="1000" b="1" i="0" u="none" strike="noStrike" cap="none">
                        <a:solidFill>
                          <a:schemeClr val="lt1"/>
                        </a:solidFill>
                        <a:latin typeface="Verdana"/>
                        <a:ea typeface="Verdana"/>
                        <a:cs typeface="Verdana"/>
                        <a:sym typeface="Verdana"/>
                      </a:endParaRPr>
                    </a:p>
                  </a:txBody>
                  <a:tcPr marL="4050" marR="4050" marT="40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76200" cap="flat" cmpd="sng">
                      <a:solidFill>
                        <a:schemeClr val="lt1"/>
                      </a:solidFill>
                      <a:prstDash val="solid"/>
                      <a:round/>
                      <a:headEnd type="none" w="sm" len="sm"/>
                      <a:tailEnd type="none" w="sm" len="sm"/>
                    </a:lnB>
                    <a:solidFill>
                      <a:srgbClr val="595959"/>
                    </a:solidFill>
                  </a:tcPr>
                </a:tc>
                <a:tc>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Meta de Producción</a:t>
                      </a:r>
                      <a:endParaRPr sz="1000" b="1" i="0" u="none" strike="noStrike" cap="none">
                        <a:solidFill>
                          <a:schemeClr val="lt1"/>
                        </a:solidFill>
                        <a:latin typeface="Verdana"/>
                        <a:ea typeface="Verdana"/>
                        <a:cs typeface="Verdana"/>
                        <a:sym typeface="Verdana"/>
                      </a:endParaRPr>
                    </a:p>
                  </a:txBody>
                  <a:tcPr marL="4050" marR="4050" marT="40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76200" cap="flat" cmpd="sng">
                      <a:solidFill>
                        <a:schemeClr val="lt1"/>
                      </a:solidFill>
                      <a:prstDash val="solid"/>
                      <a:round/>
                      <a:headEnd type="none" w="sm" len="sm"/>
                      <a:tailEnd type="none" w="sm" len="sm"/>
                    </a:lnB>
                    <a:solidFill>
                      <a:srgbClr val="595959"/>
                    </a:solidFill>
                  </a:tcPr>
                </a:tc>
                <a:tc>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Factores de riesgo </a:t>
                      </a:r>
                      <a:endParaRPr sz="1000" b="1" i="0" u="none" strike="noStrike" cap="none">
                        <a:solidFill>
                          <a:schemeClr val="lt1"/>
                        </a:solidFill>
                        <a:latin typeface="Verdana"/>
                        <a:ea typeface="Verdana"/>
                        <a:cs typeface="Verdana"/>
                        <a:sym typeface="Verdana"/>
                      </a:endParaRPr>
                    </a:p>
                  </a:txBody>
                  <a:tcPr marL="4050" marR="4050" marT="40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76200" cap="flat" cmpd="sng">
                      <a:solidFill>
                        <a:schemeClr val="lt1"/>
                      </a:solidFill>
                      <a:prstDash val="solid"/>
                      <a:round/>
                      <a:headEnd type="none" w="sm" len="sm"/>
                      <a:tailEnd type="none" w="sm" len="sm"/>
                    </a:lnB>
                    <a:solidFill>
                      <a:srgbClr val="595959"/>
                    </a:solidFill>
                  </a:tcPr>
                </a:tc>
                <a:tc>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Problemas de seguridad </a:t>
                      </a:r>
                      <a:endParaRPr sz="1000" b="1" i="0" u="none" strike="noStrike" cap="none">
                        <a:solidFill>
                          <a:schemeClr val="lt1"/>
                        </a:solidFill>
                        <a:latin typeface="Verdana"/>
                        <a:ea typeface="Verdana"/>
                        <a:cs typeface="Verdana"/>
                        <a:sym typeface="Verdana"/>
                      </a:endParaRPr>
                    </a:p>
                  </a:txBody>
                  <a:tcPr marL="4050" marR="4050" marT="40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76200" cap="flat" cmpd="sng">
                      <a:solidFill>
                        <a:schemeClr val="lt1"/>
                      </a:solidFill>
                      <a:prstDash val="solid"/>
                      <a:round/>
                      <a:headEnd type="none" w="sm" len="sm"/>
                      <a:tailEnd type="none" w="sm" len="sm"/>
                    </a:lnB>
                    <a:solidFill>
                      <a:srgbClr val="595959"/>
                    </a:solidFill>
                  </a:tcPr>
                </a:tc>
                <a:tc>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Actividades</a:t>
                      </a:r>
                      <a:endParaRPr sz="1000" b="1" i="0" u="none" strike="noStrike" cap="none">
                        <a:solidFill>
                          <a:schemeClr val="lt1"/>
                        </a:solidFill>
                        <a:latin typeface="Verdana"/>
                        <a:ea typeface="Verdana"/>
                        <a:cs typeface="Verdana"/>
                        <a:sym typeface="Verdana"/>
                      </a:endParaRPr>
                    </a:p>
                  </a:txBody>
                  <a:tcPr marL="405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B w="76200" cap="flat" cmpd="sng">
                      <a:solidFill>
                        <a:schemeClr val="lt1"/>
                      </a:solidFill>
                      <a:prstDash val="solid"/>
                      <a:round/>
                      <a:headEnd type="none" w="sm" len="sm"/>
                      <a:tailEnd type="none" w="sm" len="sm"/>
                    </a:lnB>
                    <a:solidFill>
                      <a:srgbClr val="595959"/>
                    </a:solidFill>
                  </a:tcPr>
                </a:tc>
                <a:extLst>
                  <a:ext uri="{0D108BD9-81ED-4DB2-BD59-A6C34878D82A}">
                    <a16:rowId xmlns:a16="http://schemas.microsoft.com/office/drawing/2014/main" val="10000"/>
                  </a:ext>
                </a:extLst>
              </a:tr>
              <a:tr h="209325">
                <a:tc rowSpan="4">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Difusión</a:t>
                      </a:r>
                      <a:endParaRPr sz="1000" b="1" i="0" u="none" strike="noStrike" cap="none">
                        <a:solidFill>
                          <a:schemeClr val="lt1"/>
                        </a:solidFill>
                        <a:latin typeface="Verdana"/>
                        <a:ea typeface="Verdana"/>
                        <a:cs typeface="Verdana"/>
                        <a:sym typeface="Verdana"/>
                      </a:endParaRPr>
                    </a:p>
                  </a:txBody>
                  <a:tcPr marL="4050" marR="4050" marT="4050" marB="0" anchor="ctr">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B4581"/>
                    </a:solidFill>
                  </a:tcPr>
                </a:tc>
                <a:tc rowSpan="4">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Actividades de Difusión realizadas</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4">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N°</a:t>
                      </a:r>
                      <a:endParaRPr sz="1000" b="0" i="0" u="none" strike="noStrike" cap="none">
                        <a:solidFill>
                          <a:srgbClr val="000000"/>
                        </a:solidFill>
                        <a:latin typeface="Verdana"/>
                        <a:ea typeface="Verdana"/>
                        <a:cs typeface="Verdana"/>
                        <a:sym typeface="Verdana"/>
                      </a:endParaRPr>
                    </a:p>
                  </a:txBody>
                  <a:tcPr marL="180000" marR="4050" marT="40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4" gridSpan="2">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A determinar según Diagnóstico</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4" h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Lanzamiento del proyecto con la comunidad</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Inauguración del proyecto con la comunidad</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Diseño y validación de material de difusión</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Distribución de material de difusión</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209325">
                <a:tc rowSpan="3">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Plan de Acción</a:t>
                      </a:r>
                      <a:endParaRPr sz="1000" b="1" i="0" u="none" strike="noStrike" cap="none">
                        <a:solidFill>
                          <a:schemeClr val="lt1"/>
                        </a:solidFill>
                        <a:latin typeface="Verdana"/>
                        <a:ea typeface="Verdana"/>
                        <a:cs typeface="Verdana"/>
                        <a:sym typeface="Verdana"/>
                      </a:endParaRPr>
                    </a:p>
                  </a:txBody>
                  <a:tcPr marL="4050" marR="4050" marT="4050" marB="0" anchor="ctr">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B4581"/>
                    </a:solidFill>
                  </a:tcPr>
                </a:tc>
                <a:tc rowSpan="3">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Planes de Acción elaborados</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3">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N°</a:t>
                      </a:r>
                      <a:endParaRPr sz="1000" b="0" i="0" u="none" strike="noStrike" cap="none">
                        <a:solidFill>
                          <a:srgbClr val="000000"/>
                        </a:solidFill>
                        <a:latin typeface="Verdana"/>
                        <a:ea typeface="Verdana"/>
                        <a:cs typeface="Verdana"/>
                        <a:sym typeface="Verdana"/>
                      </a:endParaRPr>
                    </a:p>
                  </a:txBody>
                  <a:tcPr marL="180000" marR="4050" marT="40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3" gridSpan="2">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A determinar según Diagnóstico</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3" h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Plan de Acción de Comités de Seguridad</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Plan de Mantención áreas verdes</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Otro Plan de Acción (a definir por el formulador)</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r h="209325">
                <a:tc rowSpan="4">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Capacitaciones</a:t>
                      </a:r>
                      <a:endParaRPr sz="1000" b="1" i="0" u="none" strike="noStrike" cap="none">
                        <a:solidFill>
                          <a:schemeClr val="lt1"/>
                        </a:solidFill>
                        <a:latin typeface="Verdana"/>
                        <a:ea typeface="Verdana"/>
                        <a:cs typeface="Verdana"/>
                        <a:sym typeface="Verdana"/>
                      </a:endParaRPr>
                    </a:p>
                  </a:txBody>
                  <a:tcPr marL="4050" marR="4050" marT="4050" marB="0" anchor="ctr">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B4581"/>
                    </a:solidFill>
                  </a:tcPr>
                </a:tc>
                <a:tc rowSpan="4">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Capacitaciones realizadas</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4">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N°</a:t>
                      </a:r>
                      <a:endParaRPr sz="1000" b="0" i="0" u="none" strike="noStrike" cap="none">
                        <a:solidFill>
                          <a:srgbClr val="000000"/>
                        </a:solidFill>
                        <a:latin typeface="Verdana"/>
                        <a:ea typeface="Verdana"/>
                        <a:cs typeface="Verdana"/>
                        <a:sym typeface="Verdana"/>
                      </a:endParaRPr>
                    </a:p>
                  </a:txBody>
                  <a:tcPr marL="180000" marR="4050" marT="40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4" gridSpan="2">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A determinar según Diagnóstico</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4" h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Uso, operación y/o mantención</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8"/>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Medidas de autocuidado</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9"/>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Y gestión urbana</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0"/>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Otra capacitación (a definir por el formulador)</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11"/>
                  </a:ext>
                </a:extLst>
              </a:tr>
              <a:tr h="209325">
                <a:tc rowSpan="5">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Talleres</a:t>
                      </a:r>
                      <a:endParaRPr sz="1000" b="1" i="0" u="none" strike="noStrike" cap="none">
                        <a:solidFill>
                          <a:schemeClr val="lt1"/>
                        </a:solidFill>
                        <a:latin typeface="Verdana"/>
                        <a:ea typeface="Verdana"/>
                        <a:cs typeface="Verdana"/>
                        <a:sym typeface="Verdana"/>
                      </a:endParaRPr>
                    </a:p>
                  </a:txBody>
                  <a:tcPr marL="4050" marR="4050" marT="4050" marB="0" anchor="ctr">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B4581"/>
                    </a:solidFill>
                  </a:tcPr>
                </a:tc>
                <a:tc rowSpan="5">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Talleres realizados</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5">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N° </a:t>
                      </a:r>
                      <a:endParaRPr sz="1000" b="0" i="0" u="none" strike="noStrike" cap="none">
                        <a:solidFill>
                          <a:srgbClr val="000000"/>
                        </a:solidFill>
                        <a:latin typeface="Verdana"/>
                        <a:ea typeface="Verdana"/>
                        <a:cs typeface="Verdana"/>
                        <a:sym typeface="Verdana"/>
                      </a:endParaRPr>
                    </a:p>
                  </a:txBody>
                  <a:tcPr marL="180000" marR="4050" marT="40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5" gridSpan="2">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A determinar según Diagnóstico</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rowSpan="5" h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Talleres en el espacio público.</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2"/>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Talleres deportivos</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3"/>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Taller muralismo/mosaico</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4"/>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Taller de huertos urbanos</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5"/>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Otro taller (a definir por el formulador)</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extLst>
                  <a:ext uri="{0D108BD9-81ED-4DB2-BD59-A6C34878D82A}">
                    <a16:rowId xmlns:a16="http://schemas.microsoft.com/office/drawing/2014/main" val="10016"/>
                  </a:ext>
                </a:extLst>
              </a:tr>
              <a:tr h="209325">
                <a:tc rowSpan="3">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Reuniones</a:t>
                      </a:r>
                      <a:endParaRPr sz="1000" b="1" i="0" u="none" strike="noStrike" cap="none">
                        <a:solidFill>
                          <a:schemeClr val="lt1"/>
                        </a:solidFill>
                        <a:latin typeface="Verdana"/>
                        <a:ea typeface="Verdana"/>
                        <a:cs typeface="Verdana"/>
                        <a:sym typeface="Verdana"/>
                      </a:endParaRPr>
                    </a:p>
                  </a:txBody>
                  <a:tcPr marL="4050" marR="4050" marT="4050" marB="0" anchor="ctr">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solidFill>
                      <a:srgbClr val="0B4581"/>
                    </a:solidFill>
                  </a:tcPr>
                </a:tc>
                <a:tc rowSpan="3">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Reuniones realizadas</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tcPr>
                </a:tc>
                <a:tc rowSpan="3">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N° </a:t>
                      </a:r>
                      <a:endParaRPr sz="1000" b="0" i="0" u="none" strike="noStrike" cap="none">
                        <a:solidFill>
                          <a:srgbClr val="000000"/>
                        </a:solidFill>
                        <a:latin typeface="Verdana"/>
                        <a:ea typeface="Verdana"/>
                        <a:cs typeface="Verdana"/>
                        <a:sym typeface="Verdana"/>
                      </a:endParaRPr>
                    </a:p>
                  </a:txBody>
                  <a:tcPr marL="180000" marR="4050" marT="405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tcPr>
                </a:tc>
                <a:tc rowSpan="3" gridSpan="2">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A determinar según Diagnóstico</a:t>
                      </a:r>
                      <a:endParaRPr sz="1000" b="0" i="0" u="none" strike="noStrike" cap="none">
                        <a:solidFill>
                          <a:srgbClr val="000000"/>
                        </a:solidFill>
                        <a:latin typeface="Verdana"/>
                        <a:ea typeface="Verdana"/>
                        <a:cs typeface="Verdana"/>
                        <a:sym typeface="Verdana"/>
                      </a:endParaRPr>
                    </a:p>
                  </a:txBody>
                  <a:tcPr marL="180000" marR="0"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tcPr>
                </a:tc>
                <a:tc rowSpan="3" h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Reuniones de coordinación de redes</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7"/>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Reuniones con la comunidad</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18"/>
                  </a:ext>
                </a:extLst>
              </a:tr>
              <a:tr h="209325">
                <a:tc vMerge="1">
                  <a:txBody>
                    <a:bodyPr/>
                    <a:lstStyle/>
                    <a:p>
                      <a:endParaRPr lang="es-CL"/>
                    </a:p>
                  </a:txBody>
                  <a:tcPr/>
                </a:tc>
                <a:tc vMerge="1">
                  <a:txBody>
                    <a:bodyPr/>
                    <a:lstStyle/>
                    <a:p>
                      <a:endParaRPr lang="es-CL"/>
                    </a:p>
                  </a:txBody>
                  <a:tcPr/>
                </a:tc>
                <a:tc vMerge="1">
                  <a:txBody>
                    <a:bodyPr/>
                    <a:lstStyle/>
                    <a:p>
                      <a:endParaRPr lang="es-CL"/>
                    </a:p>
                  </a:txBody>
                  <a:tcPr/>
                </a:tc>
                <a:tc gridSpan="2" vMerge="1">
                  <a:txBody>
                    <a:bodyPr/>
                    <a:lstStyle/>
                    <a:p>
                      <a:endParaRPr lang="es-CL"/>
                    </a:p>
                  </a:txBody>
                  <a:tcPr/>
                </a:tc>
                <a:tc hMerge="1"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Otras reuniones (a definir por el formulador)</a:t>
                      </a:r>
                      <a:endParaRPr sz="1000" b="0" i="0" u="none" strike="noStrike" cap="none">
                        <a:solidFill>
                          <a:srgbClr val="000000"/>
                        </a:solidFill>
                        <a:latin typeface="Verdana"/>
                        <a:ea typeface="Verdana"/>
                        <a:cs typeface="Verdana"/>
                        <a:sym typeface="Verdana"/>
                      </a:endParaRPr>
                    </a:p>
                  </a:txBody>
                  <a:tcPr marL="144000" marR="4050" marT="4050" marB="0" anchor="ctr">
                    <a:lnL w="127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tcPr>
                </a:tc>
                <a:extLst>
                  <a:ext uri="{0D108BD9-81ED-4DB2-BD59-A6C34878D82A}">
                    <a16:rowId xmlns:a16="http://schemas.microsoft.com/office/drawing/2014/main" val="10019"/>
                  </a:ext>
                </a:extLst>
              </a:tr>
            </a:tbl>
          </a:graphicData>
        </a:graphic>
      </p:graphicFrame>
      <p:sp>
        <p:nvSpPr>
          <p:cNvPr id="195" name="Google Shape;195;p11"/>
          <p:cNvSpPr/>
          <p:nvPr/>
        </p:nvSpPr>
        <p:spPr>
          <a:xfrm>
            <a:off x="227012" y="361756"/>
            <a:ext cx="4043330"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4. ESTRATEGIA DE INTERVENCIÓN</a:t>
            </a:r>
            <a:endParaRPr sz="1400" b="1">
              <a:solidFill>
                <a:schemeClr val="lt1"/>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aphicFrame>
        <p:nvGraphicFramePr>
          <p:cNvPr id="200" name="Google Shape;200;p12"/>
          <p:cNvGraphicFramePr/>
          <p:nvPr/>
        </p:nvGraphicFramePr>
        <p:xfrm>
          <a:off x="614097" y="968212"/>
          <a:ext cx="10954025" cy="4464450"/>
        </p:xfrm>
        <a:graphic>
          <a:graphicData uri="http://schemas.openxmlformats.org/drawingml/2006/table">
            <a:tbl>
              <a:tblPr>
                <a:noFill/>
                <a:tableStyleId>{A42F08ED-F5B7-4336-A6F4-8F57C1E80AEE}</a:tableStyleId>
              </a:tblPr>
              <a:tblGrid>
                <a:gridCol w="1314150">
                  <a:extLst>
                    <a:ext uri="{9D8B030D-6E8A-4147-A177-3AD203B41FA5}">
                      <a16:colId xmlns:a16="http://schemas.microsoft.com/office/drawing/2014/main" val="20000"/>
                    </a:ext>
                  </a:extLst>
                </a:gridCol>
                <a:gridCol w="5535875">
                  <a:extLst>
                    <a:ext uri="{9D8B030D-6E8A-4147-A177-3AD203B41FA5}">
                      <a16:colId xmlns:a16="http://schemas.microsoft.com/office/drawing/2014/main" val="20001"/>
                    </a:ext>
                  </a:extLst>
                </a:gridCol>
                <a:gridCol w="342000">
                  <a:extLst>
                    <a:ext uri="{9D8B030D-6E8A-4147-A177-3AD203B41FA5}">
                      <a16:colId xmlns:a16="http://schemas.microsoft.com/office/drawing/2014/main" val="20002"/>
                    </a:ext>
                  </a:extLst>
                </a:gridCol>
                <a:gridCol w="342000">
                  <a:extLst>
                    <a:ext uri="{9D8B030D-6E8A-4147-A177-3AD203B41FA5}">
                      <a16:colId xmlns:a16="http://schemas.microsoft.com/office/drawing/2014/main" val="20003"/>
                    </a:ext>
                  </a:extLst>
                </a:gridCol>
                <a:gridCol w="342000">
                  <a:extLst>
                    <a:ext uri="{9D8B030D-6E8A-4147-A177-3AD203B41FA5}">
                      <a16:colId xmlns:a16="http://schemas.microsoft.com/office/drawing/2014/main" val="20004"/>
                    </a:ext>
                  </a:extLst>
                </a:gridCol>
                <a:gridCol w="342000">
                  <a:extLst>
                    <a:ext uri="{9D8B030D-6E8A-4147-A177-3AD203B41FA5}">
                      <a16:colId xmlns:a16="http://schemas.microsoft.com/office/drawing/2014/main" val="20005"/>
                    </a:ext>
                  </a:extLst>
                </a:gridCol>
                <a:gridCol w="342000">
                  <a:extLst>
                    <a:ext uri="{9D8B030D-6E8A-4147-A177-3AD203B41FA5}">
                      <a16:colId xmlns:a16="http://schemas.microsoft.com/office/drawing/2014/main" val="20006"/>
                    </a:ext>
                  </a:extLst>
                </a:gridCol>
                <a:gridCol w="342000">
                  <a:extLst>
                    <a:ext uri="{9D8B030D-6E8A-4147-A177-3AD203B41FA5}">
                      <a16:colId xmlns:a16="http://schemas.microsoft.com/office/drawing/2014/main" val="20007"/>
                    </a:ext>
                  </a:extLst>
                </a:gridCol>
                <a:gridCol w="342000">
                  <a:extLst>
                    <a:ext uri="{9D8B030D-6E8A-4147-A177-3AD203B41FA5}">
                      <a16:colId xmlns:a16="http://schemas.microsoft.com/office/drawing/2014/main" val="20008"/>
                    </a:ext>
                  </a:extLst>
                </a:gridCol>
                <a:gridCol w="342000">
                  <a:extLst>
                    <a:ext uri="{9D8B030D-6E8A-4147-A177-3AD203B41FA5}">
                      <a16:colId xmlns:a16="http://schemas.microsoft.com/office/drawing/2014/main" val="20009"/>
                    </a:ext>
                  </a:extLst>
                </a:gridCol>
                <a:gridCol w="342000">
                  <a:extLst>
                    <a:ext uri="{9D8B030D-6E8A-4147-A177-3AD203B41FA5}">
                      <a16:colId xmlns:a16="http://schemas.microsoft.com/office/drawing/2014/main" val="20010"/>
                    </a:ext>
                  </a:extLst>
                </a:gridCol>
                <a:gridCol w="342000">
                  <a:extLst>
                    <a:ext uri="{9D8B030D-6E8A-4147-A177-3AD203B41FA5}">
                      <a16:colId xmlns:a16="http://schemas.microsoft.com/office/drawing/2014/main" val="20011"/>
                    </a:ext>
                  </a:extLst>
                </a:gridCol>
                <a:gridCol w="342000">
                  <a:extLst>
                    <a:ext uri="{9D8B030D-6E8A-4147-A177-3AD203B41FA5}">
                      <a16:colId xmlns:a16="http://schemas.microsoft.com/office/drawing/2014/main" val="20012"/>
                    </a:ext>
                  </a:extLst>
                </a:gridCol>
                <a:gridCol w="342000">
                  <a:extLst>
                    <a:ext uri="{9D8B030D-6E8A-4147-A177-3AD203B41FA5}">
                      <a16:colId xmlns:a16="http://schemas.microsoft.com/office/drawing/2014/main" val="20013"/>
                    </a:ext>
                  </a:extLst>
                </a:gridCol>
              </a:tblGrid>
              <a:tr h="296525">
                <a:tc>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Componente</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Actividades </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1</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2</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3</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4</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5</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6</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7</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8</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9</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10</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11</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tc>
                  <a:txBody>
                    <a:bodyPr/>
                    <a:lstStyle/>
                    <a:p>
                      <a:pPr marL="0" marR="0" lvl="0" indent="0" algn="ctr" rtl="0">
                        <a:spcBef>
                          <a:spcPts val="0"/>
                        </a:spcBef>
                        <a:spcAft>
                          <a:spcPts val="0"/>
                        </a:spcAft>
                        <a:buNone/>
                      </a:pPr>
                      <a:r>
                        <a:rPr lang="es-CL" sz="1000" b="1" i="0" u="none" strike="noStrike" cap="none">
                          <a:solidFill>
                            <a:schemeClr val="lt1"/>
                          </a:solidFill>
                          <a:latin typeface="Verdana"/>
                          <a:ea typeface="Verdana"/>
                          <a:cs typeface="Verdana"/>
                          <a:sym typeface="Verdana"/>
                        </a:rPr>
                        <a:t>12</a:t>
                      </a:r>
                      <a:endParaRPr sz="1000" b="1" i="0" u="none" strike="noStrike" cap="none">
                        <a:solidFill>
                          <a:schemeClr val="lt1"/>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0B4581"/>
                    </a:solidFill>
                  </a:tcPr>
                </a:tc>
                <a:extLst>
                  <a:ext uri="{0D108BD9-81ED-4DB2-BD59-A6C34878D82A}">
                    <a16:rowId xmlns:a16="http://schemas.microsoft.com/office/drawing/2014/main" val="10000"/>
                  </a:ext>
                </a:extLst>
              </a:tr>
              <a:tr h="219350">
                <a:tc rowSpan="2">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Instalación</a:t>
                      </a:r>
                      <a:endParaRPr sz="1000" b="1" i="0" u="none" strike="noStrike" cap="none">
                        <a:solidFill>
                          <a:schemeClr val="lt1"/>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2F5496"/>
                    </a:solidFill>
                  </a:tcPr>
                </a:tc>
                <a:tc>
                  <a:txBody>
                    <a:bodyPr/>
                    <a:lstStyle/>
                    <a:p>
                      <a:pPr marL="0" marR="0" lvl="0" indent="0" algn="just" rtl="0">
                        <a:spcBef>
                          <a:spcPts val="0"/>
                        </a:spcBef>
                        <a:spcAft>
                          <a:spcPts val="0"/>
                        </a:spcAft>
                        <a:buNone/>
                      </a:pPr>
                      <a:r>
                        <a:rPr lang="es-CL" sz="1000" u="none" strike="noStrike" cap="none">
                          <a:latin typeface="Verdana"/>
                          <a:ea typeface="Verdana"/>
                          <a:cs typeface="Verdana"/>
                          <a:sym typeface="Verdana"/>
                        </a:rPr>
                        <a:t>Presentación y validación del equipo ejecutor</a:t>
                      </a:r>
                      <a:endParaRPr sz="1000" b="0" i="0" u="none" strike="noStrike" cap="none">
                        <a:solidFill>
                          <a:srgbClr val="666666"/>
                        </a:solidFill>
                        <a:latin typeface="Verdana"/>
                        <a:ea typeface="Verdana"/>
                        <a:cs typeface="Verdana"/>
                        <a:sym typeface="Verdana"/>
                      </a:endParaRPr>
                    </a:p>
                  </a:txBody>
                  <a:tcPr marL="72000" marR="36000"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r>
                        <a:rPr lang="es-CL" sz="1000" b="1" i="0" u="none" strike="noStrike" cap="none">
                          <a:solidFill>
                            <a:srgbClr val="666666"/>
                          </a:solidFill>
                          <a:latin typeface="Verdana"/>
                          <a:ea typeface="Verdana"/>
                          <a:cs typeface="Verdana"/>
                          <a:sym typeface="Verdana"/>
                        </a:rPr>
                        <a:t>x</a:t>
                      </a: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666666"/>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extLst>
                  <a:ext uri="{0D108BD9-81ED-4DB2-BD59-A6C34878D82A}">
                    <a16:rowId xmlns:a16="http://schemas.microsoft.com/office/drawing/2014/main" val="10001"/>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Acta de inicio </a:t>
                      </a:r>
                      <a:endParaRPr sz="1000" b="0" i="0" u="none" strike="noStrike" cap="none">
                        <a:solidFill>
                          <a:srgbClr val="000000"/>
                        </a:solidFill>
                        <a:latin typeface="Verdana"/>
                        <a:ea typeface="Verdana"/>
                        <a:cs typeface="Verdana"/>
                        <a:sym typeface="Verdana"/>
                      </a:endParaRPr>
                    </a:p>
                  </a:txBody>
                  <a:tcPr marL="72000" marR="36000"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DDEAF6"/>
                    </a:solidFill>
                  </a:tcPr>
                </a:tc>
                <a:extLst>
                  <a:ext uri="{0D108BD9-81ED-4DB2-BD59-A6C34878D82A}">
                    <a16:rowId xmlns:a16="http://schemas.microsoft.com/office/drawing/2014/main" val="10002"/>
                  </a:ext>
                </a:extLst>
              </a:tr>
              <a:tr h="219350">
                <a:tc rowSpan="7">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Instalación alarmas comunitarias </a:t>
                      </a:r>
                      <a:endParaRPr sz="1000" b="1" i="0" u="none" strike="noStrike" cap="none">
                        <a:solidFill>
                          <a:schemeClr val="lt1"/>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Elaboración de bases </a:t>
                      </a:r>
                      <a:endParaRPr sz="1000" b="0" i="0" u="none" strike="noStrike" cap="none">
                        <a:solidFill>
                          <a:srgbClr val="000000"/>
                        </a:solidFill>
                        <a:latin typeface="Verdana"/>
                        <a:ea typeface="Verdana"/>
                        <a:cs typeface="Verdana"/>
                        <a:sym typeface="Verdana"/>
                      </a:endParaRPr>
                    </a:p>
                  </a:txBody>
                  <a:tcPr marL="72000" marR="36000"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E1EFD8"/>
                    </a:solidFill>
                  </a:tcPr>
                </a:tc>
                <a:extLst>
                  <a:ext uri="{0D108BD9-81ED-4DB2-BD59-A6C34878D82A}">
                    <a16:rowId xmlns:a16="http://schemas.microsoft.com/office/drawing/2014/main" val="10003"/>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Publicación de bases </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extLst>
                  <a:ext uri="{0D108BD9-81ED-4DB2-BD59-A6C34878D82A}">
                    <a16:rowId xmlns:a16="http://schemas.microsoft.com/office/drawing/2014/main" val="10004"/>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Adjudicación </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extLst>
                  <a:ext uri="{0D108BD9-81ED-4DB2-BD59-A6C34878D82A}">
                    <a16:rowId xmlns:a16="http://schemas.microsoft.com/office/drawing/2014/main" val="10005"/>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Firma de contrato </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extLst>
                  <a:ext uri="{0D108BD9-81ED-4DB2-BD59-A6C34878D82A}">
                    <a16:rowId xmlns:a16="http://schemas.microsoft.com/office/drawing/2014/main" val="10006"/>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Entrega de terreno </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extLst>
                  <a:ext uri="{0D108BD9-81ED-4DB2-BD59-A6C34878D82A}">
                    <a16:rowId xmlns:a16="http://schemas.microsoft.com/office/drawing/2014/main" val="10007"/>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Ejecución de la obra </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E1EFD8"/>
                    </a:solidFill>
                  </a:tcPr>
                </a:tc>
                <a:extLst>
                  <a:ext uri="{0D108BD9-81ED-4DB2-BD59-A6C34878D82A}">
                    <a16:rowId xmlns:a16="http://schemas.microsoft.com/office/drawing/2014/main" val="10008"/>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Recepción de la obra </a:t>
                      </a:r>
                      <a:endParaRPr sz="1000" b="0" i="0" u="none" strike="noStrike" cap="none">
                        <a:solidFill>
                          <a:srgbClr val="000000"/>
                        </a:solidFill>
                        <a:latin typeface="Verdana"/>
                        <a:ea typeface="Verdana"/>
                        <a:cs typeface="Verdana"/>
                        <a:sym typeface="Verdana"/>
                      </a:endParaRPr>
                    </a:p>
                  </a:txBody>
                  <a:tcPr marL="72000" marR="36000"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E1EFD8"/>
                    </a:solidFill>
                  </a:tcPr>
                </a:tc>
                <a:extLst>
                  <a:ext uri="{0D108BD9-81ED-4DB2-BD59-A6C34878D82A}">
                    <a16:rowId xmlns:a16="http://schemas.microsoft.com/office/drawing/2014/main" val="10009"/>
                  </a:ext>
                </a:extLst>
              </a:tr>
              <a:tr h="219350">
                <a:tc rowSpan="4">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Capacitaciones</a:t>
                      </a:r>
                      <a:endParaRPr sz="1000" b="1" i="0" u="none" strike="noStrike" cap="none">
                        <a:solidFill>
                          <a:schemeClr val="lt1"/>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BF9000"/>
                    </a:solidFill>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Planes de Acción </a:t>
                      </a:r>
                      <a:endParaRPr sz="1000" b="0" i="0" u="none" strike="noStrike" cap="none">
                        <a:solidFill>
                          <a:srgbClr val="000000"/>
                        </a:solidFill>
                        <a:latin typeface="Verdana"/>
                        <a:ea typeface="Verdana"/>
                        <a:cs typeface="Verdana"/>
                        <a:sym typeface="Verdana"/>
                      </a:endParaRPr>
                    </a:p>
                  </a:txBody>
                  <a:tcPr marL="72000" marR="36000"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extLst>
                  <a:ext uri="{0D108BD9-81ED-4DB2-BD59-A6C34878D82A}">
                    <a16:rowId xmlns:a16="http://schemas.microsoft.com/office/drawing/2014/main" val="10010"/>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Preparación y ejecución de capacitaciones a vecino(a)s en seguridad</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extLst>
                  <a:ext uri="{0D108BD9-81ED-4DB2-BD59-A6C34878D82A}">
                    <a16:rowId xmlns:a16="http://schemas.microsoft.com/office/drawing/2014/main" val="10011"/>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Preparación y ejecución de Capacitaciones de uso, operación y/o mantención</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extLst>
                  <a:ext uri="{0D108BD9-81ED-4DB2-BD59-A6C34878D82A}">
                    <a16:rowId xmlns:a16="http://schemas.microsoft.com/office/drawing/2014/main" val="10012"/>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Charlas en coordinación de redes con bomberos, carabineros</a:t>
                      </a:r>
                      <a:endParaRPr sz="1000" b="0" i="0" u="none" strike="noStrike" cap="none">
                        <a:solidFill>
                          <a:srgbClr val="000000"/>
                        </a:solidFill>
                        <a:latin typeface="Verdana"/>
                        <a:ea typeface="Verdana"/>
                        <a:cs typeface="Verdana"/>
                        <a:sym typeface="Verdana"/>
                      </a:endParaRPr>
                    </a:p>
                  </a:txBody>
                  <a:tcPr marL="72000" marR="36000"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13"/>
                  </a:ext>
                </a:extLst>
              </a:tr>
              <a:tr h="219350">
                <a:tc rowSpan="4">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Difusión</a:t>
                      </a:r>
                      <a:endParaRPr sz="1000" b="1" i="0" u="none" strike="noStrike" cap="none">
                        <a:solidFill>
                          <a:schemeClr val="lt1"/>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BF9000"/>
                    </a:solidFill>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Lanzamiento con la comunidad </a:t>
                      </a:r>
                      <a:endParaRPr sz="1000" b="0" i="0" u="none" strike="noStrike" cap="none">
                        <a:solidFill>
                          <a:srgbClr val="000000"/>
                        </a:solidFill>
                        <a:latin typeface="Verdana"/>
                        <a:ea typeface="Verdana"/>
                        <a:cs typeface="Verdana"/>
                        <a:sym typeface="Verdana"/>
                      </a:endParaRPr>
                    </a:p>
                  </a:txBody>
                  <a:tcPr marL="72000" marR="36000"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FFF2CC"/>
                    </a:solidFill>
                  </a:tcPr>
                </a:tc>
                <a:extLst>
                  <a:ext uri="{0D108BD9-81ED-4DB2-BD59-A6C34878D82A}">
                    <a16:rowId xmlns:a16="http://schemas.microsoft.com/office/drawing/2014/main" val="10014"/>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Inauguración de proyecto con la comunidad </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extLst>
                  <a:ext uri="{0D108BD9-81ED-4DB2-BD59-A6C34878D82A}">
                    <a16:rowId xmlns:a16="http://schemas.microsoft.com/office/drawing/2014/main" val="10015"/>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Diseño y validación de material de capacitación y difusión </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FFF2CC"/>
                    </a:solidFill>
                  </a:tcPr>
                </a:tc>
                <a:extLst>
                  <a:ext uri="{0D108BD9-81ED-4DB2-BD59-A6C34878D82A}">
                    <a16:rowId xmlns:a16="http://schemas.microsoft.com/office/drawing/2014/main" val="10016"/>
                  </a:ext>
                </a:extLst>
              </a:tr>
              <a:tr h="219350">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Distribución de material de difusión </a:t>
                      </a:r>
                      <a:endParaRPr sz="1000" b="0" i="0" u="none" strike="noStrike" cap="none">
                        <a:solidFill>
                          <a:srgbClr val="000000"/>
                        </a:solidFill>
                        <a:latin typeface="Verdana"/>
                        <a:ea typeface="Verdana"/>
                        <a:cs typeface="Verdana"/>
                        <a:sym typeface="Verdana"/>
                      </a:endParaRPr>
                    </a:p>
                  </a:txBody>
                  <a:tcPr marL="72000" marR="36000"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17"/>
                  </a:ext>
                </a:extLst>
              </a:tr>
              <a:tr h="219350">
                <a:tc rowSpan="2">
                  <a:txBody>
                    <a:bodyPr/>
                    <a:lstStyle/>
                    <a:p>
                      <a:pPr marL="0" marR="0" lvl="0" indent="0" algn="ctr" rtl="0">
                        <a:spcBef>
                          <a:spcPts val="0"/>
                        </a:spcBef>
                        <a:spcAft>
                          <a:spcPts val="0"/>
                        </a:spcAft>
                        <a:buNone/>
                      </a:pPr>
                      <a:r>
                        <a:rPr lang="es-CL" sz="1000" b="1" u="none" strike="noStrike" cap="none">
                          <a:solidFill>
                            <a:schemeClr val="lt1"/>
                          </a:solidFill>
                          <a:latin typeface="Verdana"/>
                          <a:ea typeface="Verdana"/>
                          <a:cs typeface="Verdana"/>
                          <a:sym typeface="Verdana"/>
                        </a:rPr>
                        <a:t>Cierre</a:t>
                      </a:r>
                      <a:endParaRPr sz="1000" b="1" i="0" u="none" strike="noStrike" cap="none">
                        <a:solidFill>
                          <a:schemeClr val="lt1"/>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2F5496"/>
                    </a:solidFill>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Acta de cierre </a:t>
                      </a:r>
                      <a:endParaRPr sz="1000" b="0" i="0" u="none" strike="noStrike" cap="none">
                        <a:solidFill>
                          <a:srgbClr val="000000"/>
                        </a:solidFill>
                        <a:latin typeface="Verdana"/>
                        <a:ea typeface="Verdana"/>
                        <a:cs typeface="Verdana"/>
                        <a:sym typeface="Verdana"/>
                      </a:endParaRPr>
                    </a:p>
                  </a:txBody>
                  <a:tcPr marL="72000" marR="36000"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lnT w="76200" cap="flat" cmpd="sng">
                      <a:solidFill>
                        <a:schemeClr val="lt1"/>
                      </a:solidFill>
                      <a:prstDash val="solid"/>
                      <a:round/>
                      <a:headEnd type="none" w="sm" len="sm"/>
                      <a:tailEnd type="none" w="sm" len="sm"/>
                    </a:lnT>
                    <a:solidFill>
                      <a:srgbClr val="DDEAF6"/>
                    </a:solidFill>
                  </a:tcPr>
                </a:tc>
                <a:extLst>
                  <a:ext uri="{0D108BD9-81ED-4DB2-BD59-A6C34878D82A}">
                    <a16:rowId xmlns:a16="http://schemas.microsoft.com/office/drawing/2014/main" val="10018"/>
                  </a:ext>
                </a:extLst>
              </a:tr>
              <a:tr h="219625">
                <a:tc vMerge="1">
                  <a:txBody>
                    <a:bodyPr/>
                    <a:lstStyle/>
                    <a:p>
                      <a:endParaRPr lang="es-CL"/>
                    </a:p>
                  </a:txBody>
                  <a:tcPr/>
                </a:tc>
                <a:tc>
                  <a:txBody>
                    <a:bodyPr/>
                    <a:lstStyle/>
                    <a:p>
                      <a:pPr marL="0" marR="0" lvl="0" indent="0" algn="l" rtl="0">
                        <a:spcBef>
                          <a:spcPts val="0"/>
                        </a:spcBef>
                        <a:spcAft>
                          <a:spcPts val="0"/>
                        </a:spcAft>
                        <a:buNone/>
                      </a:pPr>
                      <a:r>
                        <a:rPr lang="es-CL" sz="1000" u="none" strike="noStrike" cap="none">
                          <a:latin typeface="Verdana"/>
                          <a:ea typeface="Verdana"/>
                          <a:cs typeface="Verdana"/>
                          <a:sym typeface="Verdana"/>
                        </a:rPr>
                        <a:t>Presentación de informe de sistematización </a:t>
                      </a:r>
                      <a:endParaRPr sz="1000" b="0" i="0" u="none" strike="noStrike" cap="none">
                        <a:solidFill>
                          <a:srgbClr val="000000"/>
                        </a:solidFill>
                        <a:latin typeface="Verdana"/>
                        <a:ea typeface="Verdana"/>
                        <a:cs typeface="Verdana"/>
                        <a:sym typeface="Verdana"/>
                      </a:endParaRPr>
                    </a:p>
                  </a:txBody>
                  <a:tcPr marL="72000" marR="36000"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tc>
                  <a:txBody>
                    <a:bodyPr/>
                    <a:lstStyle/>
                    <a:p>
                      <a:pPr marL="0" marR="0" lvl="0" indent="0" algn="ctr" rtl="0">
                        <a:spcBef>
                          <a:spcPts val="0"/>
                        </a:spcBef>
                        <a:spcAft>
                          <a:spcPts val="0"/>
                        </a:spcAft>
                        <a:buNone/>
                      </a:pPr>
                      <a:r>
                        <a:rPr lang="es-CL" sz="1000" b="1" i="0" u="none" strike="noStrike" cap="none">
                          <a:solidFill>
                            <a:srgbClr val="000000"/>
                          </a:solidFill>
                          <a:latin typeface="Verdana"/>
                          <a:ea typeface="Verdana"/>
                          <a:cs typeface="Verdana"/>
                          <a:sym typeface="Verdana"/>
                        </a:rPr>
                        <a:t>x</a:t>
                      </a:r>
                      <a:endParaRPr sz="1000" b="1" i="0" u="none" strike="noStrike" cap="none">
                        <a:solidFill>
                          <a:srgbClr val="000000"/>
                        </a:solidFill>
                        <a:latin typeface="Verdana"/>
                        <a:ea typeface="Verdana"/>
                        <a:cs typeface="Verdana"/>
                        <a:sym typeface="Verdana"/>
                      </a:endParaRPr>
                    </a:p>
                  </a:txBody>
                  <a:tcPr marL="8075" marR="8075" marT="8075" marB="0" anchor="ctr">
                    <a:solidFill>
                      <a:srgbClr val="DDEAF6"/>
                    </a:solidFill>
                  </a:tcPr>
                </a:tc>
                <a:extLst>
                  <a:ext uri="{0D108BD9-81ED-4DB2-BD59-A6C34878D82A}">
                    <a16:rowId xmlns:a16="http://schemas.microsoft.com/office/drawing/2014/main" val="10019"/>
                  </a:ext>
                </a:extLst>
              </a:tr>
            </a:tbl>
          </a:graphicData>
        </a:graphic>
      </p:graphicFrame>
      <p:sp>
        <p:nvSpPr>
          <p:cNvPr id="201" name="Google Shape;201;p12"/>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5. CRONOGRAMA</a:t>
            </a:r>
            <a:endParaRPr sz="1400" b="1">
              <a:solidFill>
                <a:schemeClr val="lt1"/>
              </a:solidFill>
              <a:latin typeface="Verdana"/>
              <a:ea typeface="Verdana"/>
              <a:cs typeface="Verdana"/>
              <a:sym typeface="Verdana"/>
            </a:endParaRPr>
          </a:p>
        </p:txBody>
      </p:sp>
      <p:sp>
        <p:nvSpPr>
          <p:cNvPr id="202" name="Google Shape;202;p12"/>
          <p:cNvSpPr txBox="1"/>
          <p:nvPr/>
        </p:nvSpPr>
        <p:spPr>
          <a:xfrm>
            <a:off x="8047997" y="5636236"/>
            <a:ext cx="3701571" cy="228234"/>
          </a:xfrm>
          <a:prstGeom prst="rect">
            <a:avLst/>
          </a:prstGeom>
          <a:noFill/>
          <a:ln>
            <a:noFill/>
          </a:ln>
        </p:spPr>
        <p:txBody>
          <a:bodyPr spcFirstLastPara="1" wrap="square" lIns="45700" tIns="45700" rIns="45700" bIns="45700" anchor="t" anchorCtr="0">
            <a:noAutofit/>
          </a:bodyPr>
          <a:lstStyle/>
          <a:p>
            <a:pPr marL="0" marR="0" lvl="0" indent="0" algn="l" rtl="0">
              <a:lnSpc>
                <a:spcPct val="90000"/>
              </a:lnSpc>
              <a:spcBef>
                <a:spcPts val="0"/>
              </a:spcBef>
              <a:spcAft>
                <a:spcPts val="0"/>
              </a:spcAft>
              <a:buNone/>
            </a:pPr>
            <a:r>
              <a:rPr lang="es-CL" sz="1100" b="1">
                <a:solidFill>
                  <a:srgbClr val="0B4581"/>
                </a:solidFill>
                <a:latin typeface="Verdana"/>
                <a:ea typeface="Verdana"/>
                <a:cs typeface="Verdana"/>
                <a:sym typeface="Verdana"/>
              </a:rPr>
              <a:t>Duración del proyecto</a:t>
            </a:r>
            <a:endParaRPr/>
          </a:p>
        </p:txBody>
      </p:sp>
      <p:sp>
        <p:nvSpPr>
          <p:cNvPr id="203" name="Google Shape;203;p12" descr="Reloj de arena terminado con relleno sólido"/>
          <p:cNvSpPr/>
          <p:nvPr/>
        </p:nvSpPr>
        <p:spPr>
          <a:xfrm>
            <a:off x="7420077" y="5859587"/>
            <a:ext cx="510585" cy="444563"/>
          </a:xfrm>
          <a:prstGeom prst="roundRect">
            <a:avLst>
              <a:gd name="adj" fmla="val 16670"/>
            </a:avLst>
          </a:prstGeom>
          <a:blipFill rotWithShape="1">
            <a:blip r:embed="rId3">
              <a:alphaModFix/>
            </a:blip>
            <a:stretch>
              <a:fillRect l="-999" r="-999"/>
            </a:stretch>
          </a:blipFill>
          <a:ln w="127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2"/>
          <p:cNvSpPr txBox="1"/>
          <p:nvPr/>
        </p:nvSpPr>
        <p:spPr>
          <a:xfrm>
            <a:off x="8039205" y="5877023"/>
            <a:ext cx="3701571" cy="264452"/>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None/>
            </a:pPr>
            <a:r>
              <a:rPr lang="es-CL" sz="1100" b="1">
                <a:solidFill>
                  <a:srgbClr val="0B4581"/>
                </a:solidFill>
                <a:latin typeface="Verdana"/>
                <a:ea typeface="Verdana"/>
                <a:cs typeface="Verdana"/>
                <a:sym typeface="Verdana"/>
              </a:rPr>
              <a:t>Máximo 18 meses</a:t>
            </a:r>
            <a:endParaRPr sz="1100" b="1">
              <a:solidFill>
                <a:srgbClr val="0B4581"/>
              </a:solidFill>
              <a:latin typeface="Verdana"/>
              <a:ea typeface="Verdana"/>
              <a:cs typeface="Verdana"/>
              <a:sym typeface="Verdana"/>
            </a:endParaRPr>
          </a:p>
        </p:txBody>
      </p:sp>
      <p:sp>
        <p:nvSpPr>
          <p:cNvPr id="205" name="Google Shape;205;p12"/>
          <p:cNvSpPr txBox="1"/>
          <p:nvPr/>
        </p:nvSpPr>
        <p:spPr>
          <a:xfrm>
            <a:off x="8039205" y="6081869"/>
            <a:ext cx="3701571" cy="264452"/>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None/>
            </a:pPr>
            <a:r>
              <a:rPr lang="es-CL" sz="1100" b="1">
                <a:solidFill>
                  <a:srgbClr val="0B4581"/>
                </a:solidFill>
                <a:latin typeface="Verdana"/>
                <a:ea typeface="Verdana"/>
                <a:cs typeface="Verdana"/>
                <a:sym typeface="Verdana"/>
              </a:rPr>
              <a:t>Mínimo  12 meses</a:t>
            </a:r>
            <a:endParaRPr sz="1100" b="1">
              <a:solidFill>
                <a:srgbClr val="0B4581"/>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aphicFrame>
        <p:nvGraphicFramePr>
          <p:cNvPr id="210" name="Google Shape;210;p13"/>
          <p:cNvGraphicFramePr/>
          <p:nvPr/>
        </p:nvGraphicFramePr>
        <p:xfrm>
          <a:off x="536556" y="806970"/>
          <a:ext cx="11080150" cy="3117325"/>
        </p:xfrm>
        <a:graphic>
          <a:graphicData uri="http://schemas.openxmlformats.org/drawingml/2006/table">
            <a:tbl>
              <a:tblPr firstRow="1" firstCol="1" bandRow="1">
                <a:noFill/>
                <a:tableStyleId>{5851C790-9E5F-4EA8-85CB-C0F401B66195}</a:tableStyleId>
              </a:tblPr>
              <a:tblGrid>
                <a:gridCol w="3780000">
                  <a:extLst>
                    <a:ext uri="{9D8B030D-6E8A-4147-A177-3AD203B41FA5}">
                      <a16:colId xmlns:a16="http://schemas.microsoft.com/office/drawing/2014/main" val="20000"/>
                    </a:ext>
                  </a:extLst>
                </a:gridCol>
                <a:gridCol w="3520150">
                  <a:extLst>
                    <a:ext uri="{9D8B030D-6E8A-4147-A177-3AD203B41FA5}">
                      <a16:colId xmlns:a16="http://schemas.microsoft.com/office/drawing/2014/main" val="20001"/>
                    </a:ext>
                  </a:extLst>
                </a:gridCol>
                <a:gridCol w="3780000">
                  <a:extLst>
                    <a:ext uri="{9D8B030D-6E8A-4147-A177-3AD203B41FA5}">
                      <a16:colId xmlns:a16="http://schemas.microsoft.com/office/drawing/2014/main" val="20002"/>
                    </a:ext>
                  </a:extLst>
                </a:gridCol>
              </a:tblGrid>
              <a:tr h="432000">
                <a:tc>
                  <a:txBody>
                    <a:bodyPr/>
                    <a:lstStyle/>
                    <a:p>
                      <a:pPr marL="0" marR="0" lvl="0" indent="0" algn="ctr" rtl="0">
                        <a:lnSpc>
                          <a:spcPct val="100000"/>
                        </a:lnSpc>
                        <a:spcBef>
                          <a:spcPts val="0"/>
                        </a:spcBef>
                        <a:spcAft>
                          <a:spcPts val="0"/>
                        </a:spcAft>
                        <a:buNone/>
                      </a:pPr>
                      <a:r>
                        <a:rPr lang="es-CL" sz="1000" b="1" u="none" strike="noStrike" cap="none">
                          <a:solidFill>
                            <a:schemeClr val="lt1"/>
                          </a:solidFill>
                          <a:latin typeface="Verdana"/>
                          <a:ea typeface="Verdana"/>
                          <a:cs typeface="Verdana"/>
                          <a:sym typeface="Verdana"/>
                        </a:rPr>
                        <a:t>REDES DE COORDINACIÓN</a:t>
                      </a:r>
                      <a:endParaRPr sz="1000" b="1" u="none" strike="noStrike" cap="none">
                        <a:solidFill>
                          <a:schemeClr val="lt1"/>
                        </a:solidFill>
                        <a:latin typeface="Verdana"/>
                        <a:ea typeface="Verdana"/>
                        <a:cs typeface="Verdana"/>
                        <a:sym typeface="Verdana"/>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07000"/>
                        </a:lnSpc>
                        <a:spcBef>
                          <a:spcPts val="0"/>
                        </a:spcBef>
                        <a:spcAft>
                          <a:spcPts val="0"/>
                        </a:spcAft>
                        <a:buNone/>
                      </a:pPr>
                      <a:endParaRPr sz="1000" u="none" strike="noStrike" cap="none">
                        <a:latin typeface="Verdana"/>
                        <a:ea typeface="Verdana"/>
                        <a:cs typeface="Verdana"/>
                        <a:sym typeface="Verdana"/>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CL" sz="1000" u="none" strike="noStrike" cap="none">
                          <a:latin typeface="Verdana"/>
                          <a:ea typeface="Verdana"/>
                          <a:cs typeface="Verdana"/>
                          <a:sym typeface="Verdana"/>
                        </a:rPr>
                        <a:t>PLAN DE GESTIÓN</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extLst>
                  <a:ext uri="{0D108BD9-81ED-4DB2-BD59-A6C34878D82A}">
                    <a16:rowId xmlns:a16="http://schemas.microsoft.com/office/drawing/2014/main" val="10000"/>
                  </a:ext>
                </a:extLst>
              </a:tr>
              <a:tr h="2685325">
                <a:tc>
                  <a:txBody>
                    <a:bodyPr/>
                    <a:lstStyle/>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rgbClr val="002060"/>
                        </a:solidFill>
                        <a:latin typeface="Verdana"/>
                        <a:ea typeface="Verdana"/>
                        <a:cs typeface="Verdana"/>
                        <a:sym typeface="Verdana"/>
                      </a:endParaRPr>
                    </a:p>
                    <a:p>
                      <a:pPr marL="0" marR="0" lvl="0" indent="0" algn="l" rtl="0">
                        <a:lnSpc>
                          <a:spcPct val="100000"/>
                        </a:lnSpc>
                        <a:spcBef>
                          <a:spcPts val="0"/>
                        </a:spcBef>
                        <a:spcAft>
                          <a:spcPts val="0"/>
                        </a:spcAft>
                        <a:buNone/>
                      </a:pPr>
                      <a:r>
                        <a:rPr lang="es-CL" sz="1000" b="1" u="none" strike="noStrike" cap="none">
                          <a:solidFill>
                            <a:schemeClr val="dk1"/>
                          </a:solidFill>
                          <a:latin typeface="Verdana"/>
                          <a:ea typeface="Verdana"/>
                          <a:cs typeface="Verdana"/>
                          <a:sym typeface="Verdana"/>
                        </a:rPr>
                        <a:t>Redes locales para contribuir a la solución problemática local de seguridad:</a:t>
                      </a:r>
                      <a:endParaRPr/>
                    </a:p>
                    <a:p>
                      <a:pPr marL="0" marR="0" lvl="0" indent="0" algn="l" rtl="0">
                        <a:lnSpc>
                          <a:spcPct val="100000"/>
                        </a:lnSpc>
                        <a:spcBef>
                          <a:spcPts val="0"/>
                        </a:spcBef>
                        <a:spcAft>
                          <a:spcPts val="0"/>
                        </a:spcAft>
                        <a:buNone/>
                      </a:pPr>
                      <a:endParaRPr sz="1000" b="1"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Contrapartes técnicas municipales (direcciones o departamentos)</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Actores sociales o comunitarios relevantes para la intervención</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Instituciones de seguridad relevantes para el proyecto</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Alianzas estratégicas para la implementación, seguimiento y sostenibilidad del proyecto.</a:t>
                      </a:r>
                      <a:endParaRPr/>
                    </a:p>
                    <a:p>
                      <a:pPr marL="0" marR="0" lvl="0" indent="0" algn="l" rtl="0">
                        <a:lnSpc>
                          <a:spcPct val="100000"/>
                        </a:lnSpc>
                        <a:spcBef>
                          <a:spcPts val="0"/>
                        </a:spcBef>
                        <a:spcAft>
                          <a:spcPts val="0"/>
                        </a:spcAft>
                        <a:buNone/>
                      </a:pPr>
                      <a:endParaRPr sz="1000" b="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Verdana"/>
                        <a:buNone/>
                      </a:pPr>
                      <a:r>
                        <a:rPr lang="es-CL" sz="1000" b="1" u="none" strike="noStrike" cap="none">
                          <a:solidFill>
                            <a:schemeClr val="dk1"/>
                          </a:solidFill>
                          <a:latin typeface="Verdana"/>
                          <a:ea typeface="Verdana"/>
                          <a:cs typeface="Verdana"/>
                          <a:sym typeface="Verdana"/>
                        </a:rPr>
                        <a:t>ANEXO cartas compromiso de redes</a:t>
                      </a:r>
                      <a:endParaRPr sz="1000" b="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endParaRPr sz="1000" b="0" u="none" strike="noStrike" cap="none">
                        <a:solidFill>
                          <a:srgbClr val="002060"/>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tc>
                  <a:txBody>
                    <a:bodyPr/>
                    <a:lstStyle/>
                    <a:p>
                      <a:pPr marL="171450" marR="0" lvl="0" indent="-107950" algn="ctr" rtl="0">
                        <a:lnSpc>
                          <a:spcPct val="150000"/>
                        </a:lnSpc>
                        <a:spcBef>
                          <a:spcPts val="0"/>
                        </a:spcBef>
                        <a:spcAft>
                          <a:spcPts val="0"/>
                        </a:spcAft>
                        <a:buClr>
                          <a:schemeClr val="dk1"/>
                        </a:buClr>
                        <a:buSzPts val="1000"/>
                        <a:buFont typeface="Arial"/>
                        <a:buNone/>
                      </a:pPr>
                      <a:endParaRPr sz="1000" u="none" strike="noStrike" cap="none">
                        <a:solidFill>
                          <a:srgbClr val="002060"/>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tcPr>
                </a:tc>
                <a:tc>
                  <a:txBody>
                    <a:bodyPr/>
                    <a:lstStyle/>
                    <a:p>
                      <a:pPr marL="171450" marR="0" lvl="0" indent="-107950" algn="just" rtl="0">
                        <a:lnSpc>
                          <a:spcPct val="150000"/>
                        </a:lnSpc>
                        <a:spcBef>
                          <a:spcPts val="0"/>
                        </a:spcBef>
                        <a:spcAft>
                          <a:spcPts val="0"/>
                        </a:spcAft>
                        <a:buClr>
                          <a:srgbClr val="0070C0"/>
                        </a:buClr>
                        <a:buSzPts val="1000"/>
                        <a:buFont typeface="Arial"/>
                        <a:buNone/>
                      </a:pPr>
                      <a:endParaRPr sz="1000" b="0" i="0" u="none" strike="noStrike" cap="none">
                        <a:solidFill>
                          <a:srgbClr val="002060"/>
                        </a:solidFill>
                        <a:latin typeface="Verdana"/>
                        <a:ea typeface="Verdana"/>
                        <a:cs typeface="Verdana"/>
                        <a:sym typeface="Verdana"/>
                      </a:endParaRPr>
                    </a:p>
                    <a:p>
                      <a:pPr marL="0" marR="0" lvl="0" indent="0" algn="l" rtl="0">
                        <a:lnSpc>
                          <a:spcPct val="100000"/>
                        </a:lnSpc>
                        <a:spcBef>
                          <a:spcPts val="0"/>
                        </a:spcBef>
                        <a:spcAft>
                          <a:spcPts val="0"/>
                        </a:spcAft>
                        <a:buNone/>
                      </a:pPr>
                      <a:r>
                        <a:rPr lang="es-CL" sz="1000" b="1" u="none" strike="noStrike" cap="none">
                          <a:solidFill>
                            <a:schemeClr val="dk1"/>
                          </a:solidFill>
                          <a:latin typeface="Verdana"/>
                          <a:ea typeface="Verdana"/>
                          <a:cs typeface="Verdana"/>
                          <a:sym typeface="Verdana"/>
                        </a:rPr>
                        <a:t>Gestiones urbanas, comunitarias y otras relacionadas con el cuidado, mantenimiento y sostenibilidad del proyecto:</a:t>
                      </a:r>
                      <a:endParaRPr/>
                    </a:p>
                    <a:p>
                      <a:pPr marL="0" marR="0" lvl="0" indent="0" algn="l" rtl="0">
                        <a:lnSpc>
                          <a:spcPct val="100000"/>
                        </a:lnSpc>
                        <a:spcBef>
                          <a:spcPts val="0"/>
                        </a:spcBef>
                        <a:spcAft>
                          <a:spcPts val="0"/>
                        </a:spcAft>
                        <a:buNone/>
                      </a:pPr>
                      <a:endParaRPr sz="1000" b="1"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Poda y mantención de la arborización</a:t>
                      </a: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Limpieza y/o reposición de mobiliario urbano vandalizado.</a:t>
                      </a: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Mantención y/o reposición de luminarias vandalizadas.</a:t>
                      </a:r>
                      <a:endParaRPr/>
                    </a:p>
                    <a:p>
                      <a:pPr marL="0" marR="0" lvl="0" indent="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Arial"/>
                        <a:buNone/>
                      </a:pPr>
                      <a:r>
                        <a:rPr lang="es-CL" sz="1000" b="1" u="none" strike="noStrike" cap="none">
                          <a:solidFill>
                            <a:schemeClr val="dk1"/>
                          </a:solidFill>
                          <a:latin typeface="Verdana"/>
                          <a:ea typeface="Verdana"/>
                          <a:cs typeface="Verdana"/>
                          <a:sym typeface="Verdana"/>
                        </a:rPr>
                        <a:t>ANEXO carta compromiso </a:t>
                      </a:r>
                      <a:endParaRPr/>
                    </a:p>
                    <a:p>
                      <a:pPr marL="0" marR="0" lvl="0" indent="0" algn="l" rtl="0">
                        <a:lnSpc>
                          <a:spcPct val="100000"/>
                        </a:lnSpc>
                        <a:spcBef>
                          <a:spcPts val="0"/>
                        </a:spcBef>
                        <a:spcAft>
                          <a:spcPts val="0"/>
                        </a:spcAft>
                        <a:buClr>
                          <a:schemeClr val="dk1"/>
                        </a:buClr>
                        <a:buSzPts val="1000"/>
                        <a:buFont typeface="Arial"/>
                        <a:buNone/>
                      </a:pPr>
                      <a:r>
                        <a:rPr lang="es-CL" sz="1000" b="1" u="none" strike="noStrike" cap="none">
                          <a:solidFill>
                            <a:schemeClr val="dk1"/>
                          </a:solidFill>
                          <a:latin typeface="Verdana"/>
                          <a:ea typeface="Verdana"/>
                          <a:cs typeface="Verdana"/>
                          <a:sym typeface="Verdana"/>
                        </a:rPr>
                        <a:t>de mantención municipal</a:t>
                      </a:r>
                      <a:endParaRPr sz="1000" b="0" u="none" strike="noStrike" cap="none">
                        <a:solidFill>
                          <a:schemeClr val="dk1"/>
                        </a:solidFill>
                        <a:latin typeface="Verdana"/>
                        <a:ea typeface="Verdana"/>
                        <a:cs typeface="Verdana"/>
                        <a:sym typeface="Verdana"/>
                      </a:endParaRPr>
                    </a:p>
                    <a:p>
                      <a:pPr marL="171450" marR="0" lvl="0" indent="-107950" algn="ctr" rtl="0">
                        <a:lnSpc>
                          <a:spcPct val="150000"/>
                        </a:lnSpc>
                        <a:spcBef>
                          <a:spcPts val="0"/>
                        </a:spcBef>
                        <a:spcAft>
                          <a:spcPts val="0"/>
                        </a:spcAft>
                        <a:buClr>
                          <a:schemeClr val="dk1"/>
                        </a:buClr>
                        <a:buSzPts val="1000"/>
                        <a:buFont typeface="Arial"/>
                        <a:buNone/>
                      </a:pPr>
                      <a:endParaRPr sz="1000" u="none" strike="noStrike" cap="none">
                        <a:solidFill>
                          <a:srgbClr val="002060"/>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extLst>
                  <a:ext uri="{0D108BD9-81ED-4DB2-BD59-A6C34878D82A}">
                    <a16:rowId xmlns:a16="http://schemas.microsoft.com/office/drawing/2014/main" val="10001"/>
                  </a:ext>
                </a:extLst>
              </a:tr>
            </a:tbl>
          </a:graphicData>
        </a:graphic>
      </p:graphicFrame>
      <p:pic>
        <p:nvPicPr>
          <p:cNvPr id="211" name="Google Shape;211;p13" descr="Diagrama&#10;&#10;Descripción generada automáticamente"/>
          <p:cNvPicPr preferRelativeResize="0"/>
          <p:nvPr/>
        </p:nvPicPr>
        <p:blipFill rotWithShape="1">
          <a:blip r:embed="rId3">
            <a:alphaModFix/>
          </a:blip>
          <a:srcRect t="4020" b="4364"/>
          <a:stretch/>
        </p:blipFill>
        <p:spPr>
          <a:xfrm>
            <a:off x="4428671" y="836613"/>
            <a:ext cx="3293934" cy="3117330"/>
          </a:xfrm>
          <a:prstGeom prst="rect">
            <a:avLst/>
          </a:prstGeom>
          <a:noFill/>
          <a:ln>
            <a:noFill/>
          </a:ln>
        </p:spPr>
      </p:pic>
      <p:sp>
        <p:nvSpPr>
          <p:cNvPr id="212" name="Google Shape;212;p13"/>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6. SUSTENTABILIDAD</a:t>
            </a:r>
            <a:endParaRPr sz="1400" b="1">
              <a:solidFill>
                <a:schemeClr val="lt1"/>
              </a:solidFill>
              <a:latin typeface="Verdana"/>
              <a:ea typeface="Verdana"/>
              <a:cs typeface="Verdana"/>
              <a:sym typeface="Verdana"/>
            </a:endParaRPr>
          </a:p>
        </p:txBody>
      </p:sp>
      <p:sp>
        <p:nvSpPr>
          <p:cNvPr id="213" name="Google Shape;213;p13" descr="Lluvia de ideas de grupo con relleno sólido"/>
          <p:cNvSpPr/>
          <p:nvPr/>
        </p:nvSpPr>
        <p:spPr>
          <a:xfrm>
            <a:off x="3727305" y="3257001"/>
            <a:ext cx="468000" cy="468000"/>
          </a:xfrm>
          <a:prstGeom prst="roundRect">
            <a:avLst>
              <a:gd name="adj" fmla="val 16670"/>
            </a:avLst>
          </a:prstGeom>
          <a:blipFill rotWithShape="1">
            <a:blip r:embed="rId4">
              <a:alphaModFix/>
            </a:blip>
            <a:stretch>
              <a:fillRect/>
            </a:stretch>
          </a:blipFill>
          <a:ln w="12700" cap="flat" cmpd="sng">
            <a:solidFill>
              <a:srgbClr val="0070C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13" descr="Herramientas con relleno sólido"/>
          <p:cNvSpPr/>
          <p:nvPr/>
        </p:nvSpPr>
        <p:spPr>
          <a:xfrm>
            <a:off x="11026000" y="3282353"/>
            <a:ext cx="468000" cy="468000"/>
          </a:xfrm>
          <a:prstGeom prst="roundRect">
            <a:avLst>
              <a:gd name="adj" fmla="val 16670"/>
            </a:avLst>
          </a:prstGeom>
          <a:blipFill rotWithShape="1">
            <a:blip r:embed="rId5">
              <a:alphaModFix/>
            </a:blip>
            <a:stretch>
              <a:fillRect l="-5999" r="-5998"/>
            </a:stretch>
          </a:blip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5" name="Google Shape;215;p13"/>
          <p:cNvPicPr preferRelativeResize="0"/>
          <p:nvPr/>
        </p:nvPicPr>
        <p:blipFill rotWithShape="1">
          <a:blip r:embed="rId6">
            <a:alphaModFix/>
          </a:blip>
          <a:srcRect t="9746"/>
          <a:stretch/>
        </p:blipFill>
        <p:spPr>
          <a:xfrm>
            <a:off x="7892013" y="3780898"/>
            <a:ext cx="3676100" cy="2096027"/>
          </a:xfrm>
          <a:prstGeom prst="rect">
            <a:avLst/>
          </a:prstGeom>
          <a:noFill/>
          <a:ln>
            <a:noFill/>
          </a:ln>
        </p:spPr>
      </p:pic>
      <p:pic>
        <p:nvPicPr>
          <p:cNvPr id="216" name="Google Shape;216;p13" descr="Personas sentadas en una mesa&#10;&#10;Descripción generada automáticamente con confianza media"/>
          <p:cNvPicPr preferRelativeResize="0"/>
          <p:nvPr/>
        </p:nvPicPr>
        <p:blipFill rotWithShape="1">
          <a:blip r:embed="rId7">
            <a:alphaModFix/>
          </a:blip>
          <a:srcRect t="1439" b="15830"/>
          <a:stretch/>
        </p:blipFill>
        <p:spPr>
          <a:xfrm>
            <a:off x="571723" y="3789363"/>
            <a:ext cx="3722708" cy="207728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aphicFrame>
        <p:nvGraphicFramePr>
          <p:cNvPr id="221" name="Google Shape;221;p14"/>
          <p:cNvGraphicFramePr/>
          <p:nvPr/>
        </p:nvGraphicFramePr>
        <p:xfrm>
          <a:off x="550863" y="836614"/>
          <a:ext cx="11071025" cy="3955750"/>
        </p:xfrm>
        <a:graphic>
          <a:graphicData uri="http://schemas.openxmlformats.org/drawingml/2006/table">
            <a:tbl>
              <a:tblPr firstRow="1" firstCol="1" bandRow="1">
                <a:noFill/>
                <a:tableStyleId>{5851C790-9E5F-4EA8-85CB-C0F401B66195}</a:tableStyleId>
              </a:tblPr>
              <a:tblGrid>
                <a:gridCol w="1359425">
                  <a:extLst>
                    <a:ext uri="{9D8B030D-6E8A-4147-A177-3AD203B41FA5}">
                      <a16:colId xmlns:a16="http://schemas.microsoft.com/office/drawing/2014/main" val="20000"/>
                    </a:ext>
                  </a:extLst>
                </a:gridCol>
                <a:gridCol w="3303600">
                  <a:extLst>
                    <a:ext uri="{9D8B030D-6E8A-4147-A177-3AD203B41FA5}">
                      <a16:colId xmlns:a16="http://schemas.microsoft.com/office/drawing/2014/main" val="20001"/>
                    </a:ext>
                  </a:extLst>
                </a:gridCol>
                <a:gridCol w="3204000">
                  <a:extLst>
                    <a:ext uri="{9D8B030D-6E8A-4147-A177-3AD203B41FA5}">
                      <a16:colId xmlns:a16="http://schemas.microsoft.com/office/drawing/2014/main" val="20002"/>
                    </a:ext>
                  </a:extLst>
                </a:gridCol>
                <a:gridCol w="3204000">
                  <a:extLst>
                    <a:ext uri="{9D8B030D-6E8A-4147-A177-3AD203B41FA5}">
                      <a16:colId xmlns:a16="http://schemas.microsoft.com/office/drawing/2014/main" val="20003"/>
                    </a:ext>
                  </a:extLst>
                </a:gridCol>
              </a:tblGrid>
              <a:tr h="288000">
                <a:tc>
                  <a:txBody>
                    <a:bodyPr/>
                    <a:lstStyle/>
                    <a:p>
                      <a:pPr marL="0" marR="0" lvl="0" indent="0" algn="l" rtl="0">
                        <a:lnSpc>
                          <a:spcPct val="107000"/>
                        </a:lnSpc>
                        <a:spcBef>
                          <a:spcPts val="0"/>
                        </a:spcBef>
                        <a:spcAft>
                          <a:spcPts val="0"/>
                        </a:spcAft>
                        <a:buNone/>
                      </a:pPr>
                      <a:endParaRPr sz="900" u="none" strike="noStrike" cap="none">
                        <a:latin typeface="Verdana"/>
                        <a:ea typeface="Verdana"/>
                        <a:cs typeface="Verdana"/>
                        <a:sym typeface="Verdana"/>
                      </a:endParaRPr>
                    </a:p>
                  </a:txBody>
                  <a:tcPr marL="180000" marR="180000" marT="0" marB="0" anchor="ctr">
                    <a:lnL w="381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ctr" rtl="0">
                        <a:lnSpc>
                          <a:spcPct val="107000"/>
                        </a:lnSpc>
                        <a:spcBef>
                          <a:spcPts val="0"/>
                        </a:spcBef>
                        <a:spcAft>
                          <a:spcPts val="0"/>
                        </a:spcAft>
                        <a:buNone/>
                      </a:pPr>
                      <a:r>
                        <a:rPr lang="es-CL" sz="1000" u="none" strike="noStrike" cap="none">
                          <a:latin typeface="Verdana"/>
                          <a:ea typeface="Verdana"/>
                          <a:cs typeface="Verdana"/>
                          <a:sym typeface="Verdana"/>
                        </a:rPr>
                        <a:t>Cargo Obligatorio</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757070"/>
                    </a:solidFill>
                  </a:tcPr>
                </a:tc>
                <a:tc gridSpan="2">
                  <a:txBody>
                    <a:bodyPr/>
                    <a:lstStyle/>
                    <a:p>
                      <a:pPr marL="0" marR="0" lvl="0" indent="0" algn="ctr" rtl="0">
                        <a:lnSpc>
                          <a:spcPct val="107000"/>
                        </a:lnSpc>
                        <a:spcBef>
                          <a:spcPts val="0"/>
                        </a:spcBef>
                        <a:spcAft>
                          <a:spcPts val="0"/>
                        </a:spcAft>
                        <a:buNone/>
                      </a:pPr>
                      <a:r>
                        <a:rPr lang="es-CL" sz="1000" u="none" strike="noStrike" cap="none">
                          <a:latin typeface="Verdana"/>
                          <a:ea typeface="Verdana"/>
                          <a:cs typeface="Verdana"/>
                          <a:sym typeface="Verdana"/>
                        </a:rPr>
                        <a:t>Cargos Sugeridos</a:t>
                      </a:r>
                      <a:endParaRPr/>
                    </a:p>
                  </a:txBody>
                  <a:tcPr marL="180000" marR="180000" marT="0" marB="0" anchor="ctr">
                    <a:lnL w="762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757070"/>
                    </a:solidFill>
                  </a:tcPr>
                </a:tc>
                <a:tc hMerge="1">
                  <a:txBody>
                    <a:bodyPr/>
                    <a:lstStyle/>
                    <a:p>
                      <a:endParaRPr lang="es-CL"/>
                    </a:p>
                  </a:txBody>
                  <a:tcPr/>
                </a:tc>
                <a:extLst>
                  <a:ext uri="{0D108BD9-81ED-4DB2-BD59-A6C34878D82A}">
                    <a16:rowId xmlns:a16="http://schemas.microsoft.com/office/drawing/2014/main" val="10000"/>
                  </a:ext>
                </a:extLst>
              </a:tr>
              <a:tr h="384300">
                <a:tc>
                  <a:txBody>
                    <a:bodyPr/>
                    <a:lstStyle/>
                    <a:p>
                      <a:pPr marL="0" marR="0" lvl="0" indent="0" algn="l" rtl="0">
                        <a:lnSpc>
                          <a:spcPct val="107000"/>
                        </a:lnSpc>
                        <a:spcBef>
                          <a:spcPts val="0"/>
                        </a:spcBef>
                        <a:spcAft>
                          <a:spcPts val="0"/>
                        </a:spcAft>
                        <a:buNone/>
                      </a:pPr>
                      <a:endParaRPr sz="900" u="none" strike="noStrike" cap="none">
                        <a:latin typeface="Verdana"/>
                        <a:ea typeface="Verdana"/>
                        <a:cs typeface="Verdana"/>
                        <a:sym typeface="Verdana"/>
                      </a:endParaRPr>
                    </a:p>
                  </a:txBody>
                  <a:tcPr marL="180000" marR="180000" marT="0" marB="0" anchor="ctr">
                    <a:lnL w="381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Contraparte Técnica y Administrativa</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070C0"/>
                    </a:solidFill>
                  </a:tcPr>
                </a:tc>
                <a:tc>
                  <a:txBody>
                    <a:bodyPr/>
                    <a:lstStyle/>
                    <a:p>
                      <a:pPr marL="0" marR="0" lvl="0" indent="0" algn="l"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Apoyo para el componente técnico</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tc>
                  <a:txBody>
                    <a:bodyPr/>
                    <a:lstStyle/>
                    <a:p>
                      <a:pPr marL="0" marR="0" lvl="0" indent="0" algn="l" rtl="0">
                        <a:lnSpc>
                          <a:spcPct val="107000"/>
                        </a:lnSpc>
                        <a:spcBef>
                          <a:spcPts val="0"/>
                        </a:spcBef>
                        <a:spcAft>
                          <a:spcPts val="0"/>
                        </a:spcAft>
                        <a:buNone/>
                      </a:pPr>
                      <a:r>
                        <a:rPr lang="es-CL" sz="1000" b="1" u="none" strike="noStrike" cap="none">
                          <a:solidFill>
                            <a:schemeClr val="lt1"/>
                          </a:solidFill>
                          <a:latin typeface="Verdana"/>
                          <a:ea typeface="Verdana"/>
                          <a:cs typeface="Verdana"/>
                          <a:sym typeface="Verdana"/>
                        </a:rPr>
                        <a:t>Apoyo para el componente comunitario</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r h="463700">
                <a:tc>
                  <a:txBody>
                    <a:bodyPr/>
                    <a:lstStyle/>
                    <a:p>
                      <a:pPr marL="0" marR="0" lvl="0" indent="0" algn="l" rtl="0">
                        <a:lnSpc>
                          <a:spcPct val="107000"/>
                        </a:lnSpc>
                        <a:spcBef>
                          <a:spcPts val="0"/>
                        </a:spcBef>
                        <a:spcAft>
                          <a:spcPts val="0"/>
                        </a:spcAft>
                        <a:buNone/>
                      </a:pPr>
                      <a:r>
                        <a:rPr lang="es-CL" sz="900" u="none" strike="noStrike" cap="none">
                          <a:latin typeface="Verdana"/>
                          <a:ea typeface="Verdana"/>
                          <a:cs typeface="Verdana"/>
                          <a:sym typeface="Verdana"/>
                        </a:rPr>
                        <a:t>Tipo de Financiamiento</a:t>
                      </a:r>
                      <a:endParaRPr/>
                    </a:p>
                  </a:txBody>
                  <a:tcPr marL="180000" marR="180000" marT="0" marB="0" anchor="ctr">
                    <a:lnL w="381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595959"/>
                    </a:solidFill>
                  </a:tcPr>
                </a:tc>
                <a:tc>
                  <a:txBody>
                    <a:bodyPr/>
                    <a:lstStyle/>
                    <a:p>
                      <a:pPr marL="0" marR="0" lvl="0" indent="0" algn="l" rtl="0">
                        <a:lnSpc>
                          <a:spcPct val="107000"/>
                        </a:lnSpc>
                        <a:spcBef>
                          <a:spcPts val="0"/>
                        </a:spcBef>
                        <a:spcAft>
                          <a:spcPts val="0"/>
                        </a:spcAft>
                        <a:buNone/>
                      </a:pPr>
                      <a:r>
                        <a:rPr lang="es-CL" sz="1000" u="none" strike="noStrike" cap="none">
                          <a:latin typeface="Verdana"/>
                          <a:ea typeface="Verdana"/>
                          <a:cs typeface="Verdana"/>
                          <a:sym typeface="Verdana"/>
                        </a:rPr>
                        <a:t>Aporte Propio</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DEAF6"/>
                    </a:solidFill>
                  </a:tcPr>
                </a:tc>
                <a:tc>
                  <a:txBody>
                    <a:bodyPr/>
                    <a:lstStyle/>
                    <a:p>
                      <a:pPr marL="0" marR="0" lvl="0" indent="0" algn="l" rtl="0">
                        <a:lnSpc>
                          <a:spcPct val="107000"/>
                        </a:lnSpc>
                        <a:spcBef>
                          <a:spcPts val="0"/>
                        </a:spcBef>
                        <a:spcAft>
                          <a:spcPts val="0"/>
                        </a:spcAft>
                        <a:buNone/>
                      </a:pPr>
                      <a:r>
                        <a:rPr lang="es-CL" sz="1000" u="none" strike="noStrike" cap="none">
                          <a:latin typeface="Verdana"/>
                          <a:ea typeface="Verdana"/>
                          <a:cs typeface="Verdana"/>
                          <a:sym typeface="Verdana"/>
                        </a:rPr>
                        <a:t>Aporte Propio o Aporte SPD</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s-CL" sz="1000" u="none" strike="noStrike" cap="none">
                          <a:latin typeface="Verdana"/>
                          <a:ea typeface="Verdana"/>
                          <a:cs typeface="Verdana"/>
                          <a:sym typeface="Verdana"/>
                        </a:rPr>
                        <a:t>Aporte Propio o Aporte SPD</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463700">
                <a:tc>
                  <a:txBody>
                    <a:bodyPr/>
                    <a:lstStyle/>
                    <a:p>
                      <a:pPr marL="0" marR="0" lvl="0" indent="0" algn="l" rtl="0">
                        <a:lnSpc>
                          <a:spcPct val="107000"/>
                        </a:lnSpc>
                        <a:spcBef>
                          <a:spcPts val="0"/>
                        </a:spcBef>
                        <a:spcAft>
                          <a:spcPts val="0"/>
                        </a:spcAft>
                        <a:buNone/>
                      </a:pPr>
                      <a:r>
                        <a:rPr lang="es-CL" sz="900" u="none" strike="noStrike" cap="none">
                          <a:latin typeface="Verdana"/>
                          <a:ea typeface="Verdana"/>
                          <a:cs typeface="Verdana"/>
                          <a:sym typeface="Verdana"/>
                        </a:rPr>
                        <a:t>Nivel Educacional</a:t>
                      </a:r>
                      <a:endParaRPr/>
                    </a:p>
                  </a:txBody>
                  <a:tcPr marL="180000" marR="180000" marT="0" marB="0" anchor="ctr">
                    <a:lnL w="381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595959"/>
                    </a:solidFill>
                  </a:tcPr>
                </a:tc>
                <a:tc>
                  <a:txBody>
                    <a:bodyPr/>
                    <a:lstStyle/>
                    <a:p>
                      <a:pPr marL="0" marR="0" lvl="0" indent="0" algn="l" rtl="0">
                        <a:lnSpc>
                          <a:spcPct val="107000"/>
                        </a:lnSpc>
                        <a:spcBef>
                          <a:spcPts val="0"/>
                        </a:spcBef>
                        <a:spcAft>
                          <a:spcPts val="0"/>
                        </a:spcAft>
                        <a:buNone/>
                      </a:pPr>
                      <a:r>
                        <a:rPr lang="es-CL" sz="1000" u="none" strike="noStrike" cap="none">
                          <a:latin typeface="Verdana"/>
                          <a:ea typeface="Verdana"/>
                          <a:cs typeface="Verdana"/>
                          <a:sym typeface="Verdana"/>
                        </a:rPr>
                        <a:t>Superior (Título Profesional o Licenciado)</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DEAF6"/>
                    </a:solidFill>
                  </a:tcPr>
                </a:tc>
                <a:tc>
                  <a:txBody>
                    <a:bodyPr/>
                    <a:lstStyle/>
                    <a:p>
                      <a:pPr marL="0" marR="0" lvl="0" indent="0" algn="l" rtl="0">
                        <a:lnSpc>
                          <a:spcPct val="107000"/>
                        </a:lnSpc>
                        <a:spcBef>
                          <a:spcPts val="0"/>
                        </a:spcBef>
                        <a:spcAft>
                          <a:spcPts val="0"/>
                        </a:spcAft>
                        <a:buNone/>
                      </a:pPr>
                      <a:r>
                        <a:rPr lang="es-CL" sz="1000" u="none" strike="noStrike" cap="none">
                          <a:latin typeface="Verdana"/>
                          <a:ea typeface="Verdana"/>
                          <a:cs typeface="Verdana"/>
                          <a:sym typeface="Verdana"/>
                        </a:rPr>
                        <a:t>Superior (Título Profesional o Licenciado)</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s-CL" sz="1000" u="none" strike="noStrike" cap="none">
                          <a:latin typeface="Verdana"/>
                          <a:ea typeface="Verdana"/>
                          <a:cs typeface="Verdana"/>
                          <a:sym typeface="Verdana"/>
                        </a:rPr>
                        <a:t>Superior (título profesional, licenciado, técnico) </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r h="587350">
                <a:tc>
                  <a:txBody>
                    <a:bodyPr/>
                    <a:lstStyle/>
                    <a:p>
                      <a:pPr marL="0" marR="0" lvl="0" indent="0" algn="l" rtl="0">
                        <a:lnSpc>
                          <a:spcPct val="107000"/>
                        </a:lnSpc>
                        <a:spcBef>
                          <a:spcPts val="0"/>
                        </a:spcBef>
                        <a:spcAft>
                          <a:spcPts val="0"/>
                        </a:spcAft>
                        <a:buNone/>
                      </a:pPr>
                      <a:r>
                        <a:rPr lang="es-CL" sz="900" u="none" strike="noStrike" cap="none">
                          <a:latin typeface="Verdana"/>
                          <a:ea typeface="Verdana"/>
                          <a:cs typeface="Verdana"/>
                          <a:sym typeface="Verdana"/>
                        </a:rPr>
                        <a:t>Perfil Profesional Opcional</a:t>
                      </a:r>
                      <a:endParaRPr/>
                    </a:p>
                  </a:txBody>
                  <a:tcPr marL="180000" marR="180000" marT="0" marB="0" anchor="ctr">
                    <a:lnL w="381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595959"/>
                    </a:solidFill>
                  </a:tcPr>
                </a:tc>
                <a:tc>
                  <a:txBody>
                    <a:bodyPr/>
                    <a:lstStyle/>
                    <a:p>
                      <a:pPr marL="0" marR="0" lvl="0" indent="0" algn="l" rtl="0">
                        <a:lnSpc>
                          <a:spcPct val="107000"/>
                        </a:lnSpc>
                        <a:spcBef>
                          <a:spcPts val="0"/>
                        </a:spcBef>
                        <a:spcAft>
                          <a:spcPts val="0"/>
                        </a:spcAft>
                        <a:buNone/>
                      </a:pPr>
                      <a:r>
                        <a:rPr lang="es-CL" sz="1000" u="none" strike="noStrike" cap="none">
                          <a:latin typeface="Verdana"/>
                          <a:ea typeface="Verdana"/>
                          <a:cs typeface="Verdana"/>
                          <a:sym typeface="Verdana"/>
                        </a:rPr>
                        <a:t>Opcional</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DEAF6"/>
                    </a:solidFill>
                  </a:tcPr>
                </a:tc>
                <a:tc>
                  <a:txBody>
                    <a:bodyPr/>
                    <a:lstStyle/>
                    <a:p>
                      <a:pPr marL="0" marR="0" lvl="0" indent="0" algn="l" rtl="0">
                        <a:lnSpc>
                          <a:spcPct val="107000"/>
                        </a:lnSpc>
                        <a:spcBef>
                          <a:spcPts val="0"/>
                        </a:spcBef>
                        <a:spcAft>
                          <a:spcPts val="0"/>
                        </a:spcAft>
                        <a:buNone/>
                      </a:pPr>
                      <a:r>
                        <a:rPr lang="es-CL" sz="1000" u="none" strike="noStrike" cap="none">
                          <a:latin typeface="Verdana"/>
                          <a:ea typeface="Verdana"/>
                          <a:cs typeface="Verdana"/>
                          <a:sym typeface="Verdana"/>
                        </a:rPr>
                        <a:t>Área de Arquitectura, Construcción, Telecomunicaciones, Electrónico o afín a la tipología.</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1EFD8"/>
                    </a:solidFill>
                  </a:tcPr>
                </a:tc>
                <a:tc>
                  <a:txBody>
                    <a:bodyPr/>
                    <a:lstStyle/>
                    <a:p>
                      <a:pPr marL="0" marR="0" lvl="0" indent="0" algn="l" rtl="0">
                        <a:lnSpc>
                          <a:spcPct val="107000"/>
                        </a:lnSpc>
                        <a:spcBef>
                          <a:spcPts val="0"/>
                        </a:spcBef>
                        <a:spcAft>
                          <a:spcPts val="0"/>
                        </a:spcAft>
                        <a:buNone/>
                      </a:pPr>
                      <a:r>
                        <a:rPr lang="es-CL" sz="1000" u="none" strike="noStrike" cap="none">
                          <a:latin typeface="Verdana"/>
                          <a:ea typeface="Verdana"/>
                          <a:cs typeface="Verdana"/>
                          <a:sym typeface="Verdana"/>
                        </a:rPr>
                        <a:t>Área de las Ciencias Sociales, Humanidades o afín a la tipología.</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4"/>
                  </a:ext>
                </a:extLst>
              </a:tr>
              <a:tr h="872225">
                <a:tc>
                  <a:txBody>
                    <a:bodyPr/>
                    <a:lstStyle/>
                    <a:p>
                      <a:pPr marL="0" marR="0" lvl="0" indent="0" algn="l" rtl="0">
                        <a:lnSpc>
                          <a:spcPct val="107000"/>
                        </a:lnSpc>
                        <a:spcBef>
                          <a:spcPts val="0"/>
                        </a:spcBef>
                        <a:spcAft>
                          <a:spcPts val="0"/>
                        </a:spcAft>
                        <a:buNone/>
                      </a:pPr>
                      <a:r>
                        <a:rPr lang="es-CL" sz="900" u="none" strike="noStrike" cap="none">
                          <a:latin typeface="Verdana"/>
                          <a:ea typeface="Verdana"/>
                          <a:cs typeface="Verdana"/>
                          <a:sym typeface="Verdana"/>
                        </a:rPr>
                        <a:t>Funciones Obligatorias</a:t>
                      </a:r>
                      <a:endParaRPr/>
                    </a:p>
                  </a:txBody>
                  <a:tcPr marL="180000" marR="180000" marT="0" marB="0" anchor="ctr">
                    <a:lnL w="381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595959"/>
                    </a:solidFill>
                  </a:tcPr>
                </a:tc>
                <a:tc>
                  <a:txBody>
                    <a:bodyPr/>
                    <a:lstStyle/>
                    <a:p>
                      <a:pPr marL="0" marR="0" lvl="0" indent="0" algn="just" rtl="0">
                        <a:lnSpc>
                          <a:spcPct val="107000"/>
                        </a:lnSpc>
                        <a:spcBef>
                          <a:spcPts val="0"/>
                        </a:spcBef>
                        <a:spcAft>
                          <a:spcPts val="0"/>
                        </a:spcAft>
                        <a:buClr>
                          <a:schemeClr val="dk1"/>
                        </a:buClr>
                        <a:buSzPts val="1000"/>
                        <a:buFont typeface="Noto Sans Symbols"/>
                        <a:buNone/>
                      </a:pPr>
                      <a:r>
                        <a:rPr lang="es-CL" sz="1000" u="none" strike="noStrike" cap="none">
                          <a:latin typeface="Verdana"/>
                          <a:ea typeface="Verdana"/>
                          <a:cs typeface="Verdana"/>
                          <a:sym typeface="Verdana"/>
                        </a:rPr>
                        <a:t>Velar por el cumplimiento de los objetivos y metas descritas en el proyecto, bajo la correcta ejecución técnica y administrativa del proyecto. </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DDEAF6"/>
                    </a:solidFill>
                  </a:tcPr>
                </a:tc>
                <a:tc>
                  <a:txBody>
                    <a:bodyPr/>
                    <a:lstStyle/>
                    <a:p>
                      <a:pPr marL="0" marR="0" lvl="0" indent="0" algn="just" rtl="0">
                        <a:lnSpc>
                          <a:spcPct val="107000"/>
                        </a:lnSpc>
                        <a:spcBef>
                          <a:spcPts val="0"/>
                        </a:spcBef>
                        <a:spcAft>
                          <a:spcPts val="0"/>
                        </a:spcAft>
                        <a:buClr>
                          <a:schemeClr val="dk1"/>
                        </a:buClr>
                        <a:buSzPts val="1000"/>
                        <a:buFont typeface="Noto Sans Symbols"/>
                        <a:buNone/>
                      </a:pPr>
                      <a:endParaRPr sz="1000" u="none" strike="noStrike" cap="none">
                        <a:latin typeface="Verdana"/>
                        <a:ea typeface="Verdana"/>
                        <a:cs typeface="Verdana"/>
                        <a:sym typeface="Verdana"/>
                      </a:endParaRPr>
                    </a:p>
                    <a:p>
                      <a:pPr marL="0" marR="0" lvl="0" indent="0" algn="just" rtl="0">
                        <a:lnSpc>
                          <a:spcPct val="107000"/>
                        </a:lnSpc>
                        <a:spcBef>
                          <a:spcPts val="0"/>
                        </a:spcBef>
                        <a:spcAft>
                          <a:spcPts val="0"/>
                        </a:spcAft>
                        <a:buClr>
                          <a:schemeClr val="dk1"/>
                        </a:buClr>
                        <a:buSzPts val="1000"/>
                        <a:buFont typeface="Noto Sans Symbols"/>
                        <a:buNone/>
                      </a:pPr>
                      <a:r>
                        <a:rPr lang="es-CL" sz="1000" u="none" strike="noStrike" cap="none">
                          <a:latin typeface="Verdana"/>
                          <a:ea typeface="Verdana"/>
                          <a:cs typeface="Verdana"/>
                          <a:sym typeface="Verdana"/>
                        </a:rPr>
                        <a:t>Velar por el desarrollo y cumplimiento técnico del proyecto aprobado por la SPD.</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E1EFD8"/>
                    </a:solidFill>
                  </a:tcPr>
                </a:tc>
                <a:tc>
                  <a:txBody>
                    <a:bodyPr/>
                    <a:lstStyle/>
                    <a:p>
                      <a:pPr marL="0" marR="0" lvl="0" indent="0" algn="just" rtl="0">
                        <a:lnSpc>
                          <a:spcPct val="107000"/>
                        </a:lnSpc>
                        <a:spcBef>
                          <a:spcPts val="0"/>
                        </a:spcBef>
                        <a:spcAft>
                          <a:spcPts val="0"/>
                        </a:spcAft>
                        <a:buClr>
                          <a:schemeClr val="dk1"/>
                        </a:buClr>
                        <a:buSzPts val="1000"/>
                        <a:buFont typeface="Noto Sans Symbols"/>
                        <a:buNone/>
                      </a:pPr>
                      <a:r>
                        <a:rPr lang="es-CL" sz="1000" u="none" strike="noStrike" cap="none">
                          <a:latin typeface="Verdana"/>
                          <a:ea typeface="Verdana"/>
                          <a:cs typeface="Verdana"/>
                          <a:sym typeface="Verdana"/>
                        </a:rPr>
                        <a:t>Velar por el desarrollo y cumplimiento de las actividades de participación comunitaria asociada al proyecto.</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896475">
                <a:tc>
                  <a:txBody>
                    <a:bodyPr/>
                    <a:lstStyle/>
                    <a:p>
                      <a:pPr marL="0" marR="0" lvl="0" indent="0" algn="l" rtl="0">
                        <a:lnSpc>
                          <a:spcPct val="107000"/>
                        </a:lnSpc>
                        <a:spcBef>
                          <a:spcPts val="0"/>
                        </a:spcBef>
                        <a:spcAft>
                          <a:spcPts val="0"/>
                        </a:spcAft>
                        <a:buNone/>
                      </a:pPr>
                      <a:r>
                        <a:rPr lang="es-CL" sz="900" u="none" strike="noStrike" cap="none">
                          <a:latin typeface="Verdana"/>
                          <a:ea typeface="Verdana"/>
                          <a:cs typeface="Verdana"/>
                          <a:sym typeface="Verdana"/>
                        </a:rPr>
                        <a:t>Jornada Laboral</a:t>
                      </a:r>
                      <a:endParaRPr sz="900" u="none" strike="noStrike" cap="none">
                        <a:latin typeface="Verdana"/>
                        <a:ea typeface="Verdana"/>
                        <a:cs typeface="Verdana"/>
                        <a:sym typeface="Verdana"/>
                      </a:endParaRPr>
                    </a:p>
                  </a:txBody>
                  <a:tcPr marL="180000" marR="180000" marT="0" marB="0" anchor="ctr">
                    <a:lnL w="381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595959"/>
                    </a:solidFill>
                  </a:tcPr>
                </a:tc>
                <a:tc>
                  <a:txBody>
                    <a:bodyPr/>
                    <a:lstStyle/>
                    <a:p>
                      <a:pPr marL="0" marR="0" lvl="0" indent="0" algn="just" rtl="0">
                        <a:lnSpc>
                          <a:spcPct val="107000"/>
                        </a:lnSpc>
                        <a:spcBef>
                          <a:spcPts val="0"/>
                        </a:spcBef>
                        <a:spcAft>
                          <a:spcPts val="0"/>
                        </a:spcAft>
                        <a:buClr>
                          <a:schemeClr val="dk1"/>
                        </a:buClr>
                        <a:buSzPts val="1000"/>
                        <a:buFont typeface="Noto Sans Symbols"/>
                        <a:buNone/>
                      </a:pPr>
                      <a:r>
                        <a:rPr lang="es-CL" sz="1000" u="none" strike="noStrike" cap="none">
                          <a:latin typeface="Verdana"/>
                          <a:ea typeface="Verdana"/>
                          <a:cs typeface="Verdana"/>
                          <a:sym typeface="Verdana"/>
                        </a:rPr>
                        <a:t>Opcional</a:t>
                      </a:r>
                      <a:endParaRPr/>
                    </a:p>
                    <a:p>
                      <a:pPr marL="0" marR="0" lvl="0" indent="0" algn="just" rtl="0">
                        <a:lnSpc>
                          <a:spcPct val="107000"/>
                        </a:lnSpc>
                        <a:spcBef>
                          <a:spcPts val="0"/>
                        </a:spcBef>
                        <a:spcAft>
                          <a:spcPts val="0"/>
                        </a:spcAft>
                        <a:buClr>
                          <a:schemeClr val="dk1"/>
                        </a:buClr>
                        <a:buSzPts val="1000"/>
                        <a:buFont typeface="Noto Sans Symbols"/>
                        <a:buNone/>
                      </a:pPr>
                      <a:r>
                        <a:rPr lang="es-CL" sz="1000" u="none" strike="noStrike" cap="none">
                          <a:solidFill>
                            <a:schemeClr val="dk1"/>
                          </a:solidFill>
                          <a:latin typeface="Verdana"/>
                          <a:ea typeface="Verdana"/>
                          <a:cs typeface="Verdana"/>
                          <a:sym typeface="Verdana"/>
                        </a:rPr>
                        <a:t>Durante toda la duración del proyecto</a:t>
                      </a:r>
                      <a:endParaRPr sz="1000" u="none" strike="noStrike" cap="none">
                        <a:solidFill>
                          <a:schemeClr val="dk1"/>
                        </a:solidFill>
                        <a:latin typeface="Verdana"/>
                        <a:ea typeface="Verdana"/>
                        <a:cs typeface="Verdana"/>
                        <a:sym typeface="Verdana"/>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DEAF6"/>
                    </a:solidFill>
                  </a:tcPr>
                </a:tc>
                <a:tc>
                  <a:txBody>
                    <a:bodyPr/>
                    <a:lstStyle/>
                    <a:p>
                      <a:pPr marL="0" marR="0" lvl="0" indent="0" algn="just" rtl="0">
                        <a:lnSpc>
                          <a:spcPct val="107000"/>
                        </a:lnSpc>
                        <a:spcBef>
                          <a:spcPts val="0"/>
                        </a:spcBef>
                        <a:spcAft>
                          <a:spcPts val="0"/>
                        </a:spcAft>
                        <a:buClr>
                          <a:schemeClr val="dk1"/>
                        </a:buClr>
                        <a:buSzPts val="1000"/>
                        <a:buFont typeface="Noto Sans Symbols"/>
                        <a:buNone/>
                      </a:pPr>
                      <a:r>
                        <a:rPr lang="es-CL" sz="1000" b="1" u="none" strike="noStrike" cap="none">
                          <a:latin typeface="Verdana"/>
                          <a:ea typeface="Verdana"/>
                          <a:cs typeface="Verdana"/>
                          <a:sym typeface="Verdana"/>
                        </a:rPr>
                        <a:t>22 horas semanales (sugerida)</a:t>
                      </a:r>
                      <a:endParaRPr sz="1000" b="1" u="none" strike="noStrike" cap="none">
                        <a:latin typeface="Verdana"/>
                        <a:ea typeface="Verdana"/>
                        <a:cs typeface="Verdana"/>
                        <a:sym typeface="Verdana"/>
                      </a:endParaRPr>
                    </a:p>
                    <a:p>
                      <a:pPr marL="0" marR="0" lvl="0" indent="0" algn="just" rtl="0">
                        <a:lnSpc>
                          <a:spcPct val="107000"/>
                        </a:lnSpc>
                        <a:spcBef>
                          <a:spcPts val="0"/>
                        </a:spcBef>
                        <a:spcAft>
                          <a:spcPts val="0"/>
                        </a:spcAft>
                        <a:buClr>
                          <a:schemeClr val="dk1"/>
                        </a:buClr>
                        <a:buSzPts val="1000"/>
                        <a:buFont typeface="Noto Sans Symbols"/>
                        <a:buNone/>
                      </a:pPr>
                      <a:r>
                        <a:rPr lang="es-CL" sz="1000" u="none" strike="noStrike" cap="none">
                          <a:latin typeface="Verdana"/>
                          <a:ea typeface="Verdana"/>
                          <a:cs typeface="Verdana"/>
                          <a:sym typeface="Verdana"/>
                        </a:rPr>
                        <a:t>Meses en coherencia con las actividades a su cargo.</a:t>
                      </a:r>
                      <a:endParaRPr sz="1000" u="none" strike="noStrike" cap="none">
                        <a:latin typeface="Verdana"/>
                        <a:ea typeface="Verdana"/>
                        <a:cs typeface="Verdana"/>
                        <a:sym typeface="Verdana"/>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E1EFD8"/>
                    </a:solidFill>
                  </a:tcPr>
                </a:tc>
                <a:tc>
                  <a:txBody>
                    <a:bodyPr/>
                    <a:lstStyle/>
                    <a:p>
                      <a:pPr marL="0" marR="0" lvl="0" indent="0" algn="just" rtl="0">
                        <a:lnSpc>
                          <a:spcPct val="107000"/>
                        </a:lnSpc>
                        <a:spcBef>
                          <a:spcPts val="0"/>
                        </a:spcBef>
                        <a:spcAft>
                          <a:spcPts val="0"/>
                        </a:spcAft>
                        <a:buClr>
                          <a:schemeClr val="dk1"/>
                        </a:buClr>
                        <a:buSzPts val="1000"/>
                        <a:buFont typeface="Noto Sans Symbols"/>
                        <a:buNone/>
                      </a:pPr>
                      <a:r>
                        <a:rPr lang="es-CL" sz="1000" b="1" u="none" strike="noStrike" cap="none">
                          <a:latin typeface="Verdana"/>
                          <a:ea typeface="Verdana"/>
                          <a:cs typeface="Verdana"/>
                          <a:sym typeface="Verdana"/>
                        </a:rPr>
                        <a:t>22 horas semanales (sugerida)</a:t>
                      </a:r>
                      <a:endParaRPr sz="1000" b="1" u="none" strike="noStrike" cap="none">
                        <a:latin typeface="Verdana"/>
                        <a:ea typeface="Verdana"/>
                        <a:cs typeface="Verdana"/>
                        <a:sym typeface="Verdana"/>
                      </a:endParaRPr>
                    </a:p>
                    <a:p>
                      <a:pPr marL="0" marR="0" lvl="0" indent="0" algn="just" rtl="0">
                        <a:lnSpc>
                          <a:spcPct val="107000"/>
                        </a:lnSpc>
                        <a:spcBef>
                          <a:spcPts val="0"/>
                        </a:spcBef>
                        <a:spcAft>
                          <a:spcPts val="0"/>
                        </a:spcAft>
                        <a:buClr>
                          <a:schemeClr val="dk1"/>
                        </a:buClr>
                        <a:buSzPts val="1000"/>
                        <a:buFont typeface="Noto Sans Symbols"/>
                        <a:buNone/>
                      </a:pPr>
                      <a:r>
                        <a:rPr lang="es-CL" sz="1000" u="none" strike="noStrike" cap="none">
                          <a:latin typeface="Verdana"/>
                          <a:ea typeface="Verdana"/>
                          <a:cs typeface="Verdana"/>
                          <a:sym typeface="Verdana"/>
                        </a:rPr>
                        <a:t>Meses en coherencia con las actividades a su cargo.</a:t>
                      </a:r>
                      <a:endParaRPr sz="1000" u="none" strike="noStrike" cap="none">
                        <a:latin typeface="Verdana"/>
                        <a:ea typeface="Verdana"/>
                        <a:cs typeface="Verdana"/>
                        <a:sym typeface="Verdana"/>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6"/>
                  </a:ext>
                </a:extLst>
              </a:tr>
            </a:tbl>
          </a:graphicData>
        </a:graphic>
      </p:graphicFrame>
      <p:sp>
        <p:nvSpPr>
          <p:cNvPr id="222" name="Google Shape;222;p14"/>
          <p:cNvSpPr/>
          <p:nvPr/>
        </p:nvSpPr>
        <p:spPr>
          <a:xfrm>
            <a:off x="838200" y="3113088"/>
            <a:ext cx="12192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s-CL"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sp>
        <p:nvSpPr>
          <p:cNvPr id="223" name="Google Shape;223;p14"/>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7. EQUIPO EJECUTOR</a:t>
            </a:r>
            <a:endParaRPr sz="1400" b="1">
              <a:solidFill>
                <a:schemeClr val="lt1"/>
              </a:solidFill>
              <a:latin typeface="Verdana"/>
              <a:ea typeface="Verdana"/>
              <a:cs typeface="Verdana"/>
              <a:sym typeface="Verdana"/>
            </a:endParaRPr>
          </a:p>
        </p:txBody>
      </p:sp>
      <p:sp>
        <p:nvSpPr>
          <p:cNvPr id="224" name="Google Shape;224;p14" descr="Identificación de empleado con relleno sólido"/>
          <p:cNvSpPr/>
          <p:nvPr/>
        </p:nvSpPr>
        <p:spPr>
          <a:xfrm>
            <a:off x="4737709" y="4815484"/>
            <a:ext cx="458179" cy="495996"/>
          </a:xfrm>
          <a:prstGeom prst="roundRect">
            <a:avLst>
              <a:gd name="adj" fmla="val 16670"/>
            </a:avLst>
          </a:prstGeom>
          <a:blipFill rotWithShape="1">
            <a:blip r:embed="rId3">
              <a:alphaModFix/>
            </a:blip>
            <a:stretch>
              <a:fillRect l="-3999" r="-3999"/>
            </a:stretch>
          </a:blip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14" descr="Preguntas con relleno sólido"/>
          <p:cNvSpPr/>
          <p:nvPr/>
        </p:nvSpPr>
        <p:spPr>
          <a:xfrm>
            <a:off x="7905685" y="4815484"/>
            <a:ext cx="476518" cy="493116"/>
          </a:xfrm>
          <a:prstGeom prst="roundRect">
            <a:avLst>
              <a:gd name="adj" fmla="val 16670"/>
            </a:avLst>
          </a:prstGeom>
          <a:blipFill rotWithShape="1">
            <a:blip r:embed="rId4">
              <a:alphaModFix/>
            </a:blip>
            <a:stretch>
              <a:fillRect l="-1998" r="-1999"/>
            </a:stretch>
          </a:blip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226;p14" descr="Preguntas con relleno sólido"/>
          <p:cNvSpPr/>
          <p:nvPr/>
        </p:nvSpPr>
        <p:spPr>
          <a:xfrm>
            <a:off x="11091595" y="4815484"/>
            <a:ext cx="476518" cy="493116"/>
          </a:xfrm>
          <a:prstGeom prst="roundRect">
            <a:avLst>
              <a:gd name="adj" fmla="val 16670"/>
            </a:avLst>
          </a:prstGeom>
          <a:blipFill rotWithShape="1">
            <a:blip r:embed="rId5">
              <a:alphaModFix/>
            </a:blip>
            <a:stretch>
              <a:fillRect l="-1998" r="-1999"/>
            </a:stretch>
          </a:blipFill>
          <a:ln w="12700" cap="flat" cmpd="sng">
            <a:solidFill>
              <a:srgbClr val="FFC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5"/>
          <p:cNvSpPr/>
          <p:nvPr/>
        </p:nvSpPr>
        <p:spPr>
          <a:xfrm>
            <a:off x="7781925" y="1077906"/>
            <a:ext cx="4000516"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L" sz="1100">
                <a:solidFill>
                  <a:schemeClr val="lt1"/>
                </a:solidFill>
                <a:latin typeface="Verdana"/>
                <a:ea typeface="Verdana"/>
                <a:cs typeface="Verdana"/>
                <a:sym typeface="Verdana"/>
              </a:rPr>
              <a:t>Para conocer detalles de clasificación de gastos presupuestarios ver el </a:t>
            </a:r>
            <a:r>
              <a:rPr lang="es-CL" sz="1100" b="1">
                <a:solidFill>
                  <a:schemeClr val="lt1"/>
                </a:solidFill>
                <a:latin typeface="Verdana"/>
                <a:ea typeface="Verdana"/>
                <a:cs typeface="Verdana"/>
                <a:sym typeface="Verdana"/>
              </a:rPr>
              <a:t>Manual de Formulación y Presentación de Proyectos.</a:t>
            </a:r>
            <a:endParaRPr sz="1100" b="1">
              <a:solidFill>
                <a:schemeClr val="lt1"/>
              </a:solidFill>
              <a:latin typeface="Verdana"/>
              <a:ea typeface="Verdana"/>
              <a:cs typeface="Verdana"/>
              <a:sym typeface="Verdana"/>
            </a:endParaRPr>
          </a:p>
        </p:txBody>
      </p:sp>
      <p:sp>
        <p:nvSpPr>
          <p:cNvPr id="233" name="Google Shape;233;p15"/>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8. PRESUPUESTO GENERAL</a:t>
            </a:r>
            <a:endParaRPr sz="1400" b="1">
              <a:solidFill>
                <a:schemeClr val="lt1"/>
              </a:solidFill>
              <a:latin typeface="Verdana"/>
              <a:ea typeface="Verdana"/>
              <a:cs typeface="Verdana"/>
              <a:sym typeface="Verdana"/>
            </a:endParaRPr>
          </a:p>
        </p:txBody>
      </p:sp>
      <p:graphicFrame>
        <p:nvGraphicFramePr>
          <p:cNvPr id="234" name="Google Shape;234;p15"/>
          <p:cNvGraphicFramePr/>
          <p:nvPr/>
        </p:nvGraphicFramePr>
        <p:xfrm>
          <a:off x="550863" y="836615"/>
          <a:ext cx="11017250" cy="5046225"/>
        </p:xfrm>
        <a:graphic>
          <a:graphicData uri="http://schemas.openxmlformats.org/drawingml/2006/table">
            <a:tbl>
              <a:tblPr firstRow="1" firstCol="1" bandRow="1">
                <a:noFill/>
                <a:tableStyleId>{5851C790-9E5F-4EA8-85CB-C0F401B66195}</a:tableStyleId>
              </a:tblPr>
              <a:tblGrid>
                <a:gridCol w="5249100">
                  <a:extLst>
                    <a:ext uri="{9D8B030D-6E8A-4147-A177-3AD203B41FA5}">
                      <a16:colId xmlns:a16="http://schemas.microsoft.com/office/drawing/2014/main" val="20000"/>
                    </a:ext>
                  </a:extLst>
                </a:gridCol>
                <a:gridCol w="5768150">
                  <a:extLst>
                    <a:ext uri="{9D8B030D-6E8A-4147-A177-3AD203B41FA5}">
                      <a16:colId xmlns:a16="http://schemas.microsoft.com/office/drawing/2014/main" val="20001"/>
                    </a:ext>
                  </a:extLst>
                </a:gridCol>
              </a:tblGrid>
              <a:tr h="398025">
                <a:tc>
                  <a:txBody>
                    <a:bodyPr/>
                    <a:lstStyle/>
                    <a:p>
                      <a:pPr marL="0" marR="0" lvl="0" indent="0" algn="ctr" rtl="0">
                        <a:lnSpc>
                          <a:spcPct val="107000"/>
                        </a:lnSpc>
                        <a:spcBef>
                          <a:spcPts val="0"/>
                        </a:spcBef>
                        <a:spcAft>
                          <a:spcPts val="0"/>
                        </a:spcAft>
                        <a:buNone/>
                      </a:pPr>
                      <a:r>
                        <a:rPr lang="es-CL" sz="1000" u="none" strike="noStrike" cap="none">
                          <a:solidFill>
                            <a:schemeClr val="lt1"/>
                          </a:solidFill>
                          <a:latin typeface="Verdana"/>
                          <a:ea typeface="Verdana"/>
                          <a:cs typeface="Verdana"/>
                          <a:sym typeface="Verdana"/>
                        </a:rPr>
                        <a:t>Ítems Presupuestarios Generales del  proyecto</a:t>
                      </a:r>
                      <a:endParaRPr/>
                    </a:p>
                  </a:txBody>
                  <a:tcPr marL="360000" marR="36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07000"/>
                        </a:lnSpc>
                        <a:spcBef>
                          <a:spcPts val="0"/>
                        </a:spcBef>
                        <a:spcAft>
                          <a:spcPts val="0"/>
                        </a:spcAft>
                        <a:buNone/>
                      </a:pPr>
                      <a:r>
                        <a:rPr lang="es-CL" sz="1000" u="none" strike="noStrike" cap="none">
                          <a:latin typeface="Verdana"/>
                          <a:ea typeface="Verdana"/>
                          <a:cs typeface="Verdana"/>
                          <a:sym typeface="Verdana"/>
                        </a:rPr>
                        <a:t>Ítem Infraestructura</a:t>
                      </a:r>
                      <a:endParaRPr/>
                    </a:p>
                  </a:txBody>
                  <a:tcPr marL="360000" marR="36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extLst>
                  <a:ext uri="{0D108BD9-81ED-4DB2-BD59-A6C34878D82A}">
                    <a16:rowId xmlns:a16="http://schemas.microsoft.com/office/drawing/2014/main" val="10000"/>
                  </a:ext>
                </a:extLst>
              </a:tr>
              <a:tr h="4464000">
                <a:tc>
                  <a:txBody>
                    <a:bodyPr/>
                    <a:lstStyle/>
                    <a:p>
                      <a:pPr marL="271463" marR="0" lvl="0" indent="-207963" algn="l" rtl="0">
                        <a:lnSpc>
                          <a:spcPct val="150000"/>
                        </a:lnSpc>
                        <a:spcBef>
                          <a:spcPts val="0"/>
                        </a:spcBef>
                        <a:spcAft>
                          <a:spcPts val="0"/>
                        </a:spcAft>
                        <a:buClr>
                          <a:schemeClr val="dk1"/>
                        </a:buClr>
                        <a:buSzPts val="1000"/>
                        <a:buFont typeface="Calibri"/>
                        <a:buNone/>
                      </a:pPr>
                      <a:endParaRPr sz="1000" b="1" u="none" strike="noStrike" cap="none">
                        <a:solidFill>
                          <a:schemeClr val="dk1"/>
                        </a:solidFill>
                        <a:latin typeface="Verdana"/>
                        <a:ea typeface="Verdana"/>
                        <a:cs typeface="Verdana"/>
                        <a:sym typeface="Verdana"/>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1" u="none" strike="noStrike" cap="none">
                          <a:solidFill>
                            <a:schemeClr val="dk1"/>
                          </a:solidFill>
                          <a:latin typeface="Verdana"/>
                          <a:ea typeface="Verdana"/>
                          <a:cs typeface="Verdana"/>
                          <a:sym typeface="Verdana"/>
                        </a:rPr>
                        <a:t>Honorarios suma alzada del equipo ejecutor</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Adquisición de activos no financieros</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Adquisición de vehículos motorizados y/o equipamiento asociado</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Materiales de oficina</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Materiales de uso y consumo</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1" u="none" strike="noStrike" cap="none">
                          <a:solidFill>
                            <a:schemeClr val="dk1"/>
                          </a:solidFill>
                          <a:latin typeface="Verdana"/>
                          <a:ea typeface="Verdana"/>
                          <a:cs typeface="Verdana"/>
                          <a:sym typeface="Verdana"/>
                        </a:rPr>
                        <a:t>Infraestructura</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Sistemas tecnológicos y gastos asociados</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Servicios básicos</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Arriendos varios </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Pasajes, fletes y bodegajes</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1" u="none" strike="noStrike" cap="none">
                          <a:solidFill>
                            <a:schemeClr val="dk1"/>
                          </a:solidFill>
                          <a:latin typeface="Verdana"/>
                          <a:ea typeface="Verdana"/>
                          <a:cs typeface="Verdana"/>
                          <a:sym typeface="Verdana"/>
                        </a:rPr>
                        <a:t>Difusión y publicidad</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Bebidas y alimentos para actividades y talleres</a:t>
                      </a:r>
                      <a:endParaRPr/>
                    </a:p>
                    <a:p>
                      <a:pPr marL="271463" marR="0" lvl="0" indent="-271463" algn="l" rtl="0">
                        <a:lnSpc>
                          <a:spcPct val="150000"/>
                        </a:lnSpc>
                        <a:spcBef>
                          <a:spcPts val="0"/>
                        </a:spcBef>
                        <a:spcAft>
                          <a:spcPts val="0"/>
                        </a:spcAft>
                        <a:buClr>
                          <a:schemeClr val="dk1"/>
                        </a:buClr>
                        <a:buSzPts val="1000"/>
                        <a:buFont typeface="Calibri"/>
                        <a:buAutoNum type="arabicPeriod"/>
                      </a:pPr>
                      <a:r>
                        <a:rPr lang="es-CL" sz="1000" b="0" u="none" strike="noStrike" cap="none">
                          <a:solidFill>
                            <a:schemeClr val="dk1"/>
                          </a:solidFill>
                          <a:latin typeface="Verdana"/>
                          <a:ea typeface="Verdana"/>
                          <a:cs typeface="Verdana"/>
                          <a:sym typeface="Verdana"/>
                        </a:rPr>
                        <a:t>Servicios de producción y desarrollo de eventos</a:t>
                      </a:r>
                      <a:endParaRPr/>
                    </a:p>
                    <a:p>
                      <a:pPr marL="271463" marR="0" lvl="0" indent="-207963" algn="l" rtl="0">
                        <a:lnSpc>
                          <a:spcPct val="150000"/>
                        </a:lnSpc>
                        <a:spcBef>
                          <a:spcPts val="0"/>
                        </a:spcBef>
                        <a:spcAft>
                          <a:spcPts val="0"/>
                        </a:spcAft>
                        <a:buClr>
                          <a:schemeClr val="dk1"/>
                        </a:buClr>
                        <a:buSzPts val="1000"/>
                        <a:buFont typeface="Calibri"/>
                        <a:buNone/>
                      </a:pPr>
                      <a:endParaRPr sz="10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chemeClr val="dk1"/>
                        </a:buClr>
                        <a:buSzPts val="1000"/>
                        <a:buFont typeface="Verdana"/>
                        <a:buNone/>
                      </a:pPr>
                      <a:r>
                        <a:rPr lang="es-CL" sz="1000" b="0" u="none" strike="noStrike" cap="none">
                          <a:solidFill>
                            <a:schemeClr val="dk1"/>
                          </a:solidFill>
                          <a:latin typeface="Verdana"/>
                          <a:ea typeface="Verdana"/>
                          <a:cs typeface="Verdana"/>
                          <a:sym typeface="Verdana"/>
                        </a:rPr>
                        <a:t>Los ítems presupuestarios seleccionados deben ser pertinente para el cumplimiento de sus objetivos y consistente con la estrategia de intervención propuesta. Ver </a:t>
                      </a:r>
                      <a:r>
                        <a:rPr lang="es-CL" sz="1000" u="none" strike="noStrike" cap="none">
                          <a:solidFill>
                            <a:schemeClr val="dk1"/>
                          </a:solidFill>
                          <a:latin typeface="Verdana"/>
                          <a:ea typeface="Verdana"/>
                          <a:cs typeface="Verdana"/>
                          <a:sym typeface="Verdana"/>
                        </a:rPr>
                        <a:t>Manual Presentación de Proyectos.</a:t>
                      </a:r>
                      <a:endParaRPr/>
                    </a:p>
                    <a:p>
                      <a:pPr marL="0" marR="0" lvl="0" indent="0" algn="just" rtl="0">
                        <a:lnSpc>
                          <a:spcPct val="100000"/>
                        </a:lnSpc>
                        <a:spcBef>
                          <a:spcPts val="0"/>
                        </a:spcBef>
                        <a:spcAft>
                          <a:spcPts val="0"/>
                        </a:spcAft>
                        <a:buNone/>
                      </a:pPr>
                      <a:endParaRPr sz="10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10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10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1000" b="0" u="none" strike="noStrike" cap="none">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None/>
                      </a:pPr>
                      <a:endParaRPr sz="1000" b="0" u="none" strike="noStrike" cap="none">
                        <a:solidFill>
                          <a:schemeClr val="dk1"/>
                        </a:solidFill>
                        <a:latin typeface="Verdana"/>
                        <a:ea typeface="Verdana"/>
                        <a:cs typeface="Verdana"/>
                        <a:sym typeface="Verdana"/>
                      </a:endParaRPr>
                    </a:p>
                  </a:txBody>
                  <a:tcPr marL="360000" marR="36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tc>
                  <a:txBody>
                    <a:bodyPr/>
                    <a:lstStyle/>
                    <a:p>
                      <a:pPr marL="0" marR="0" lvl="0" indent="0" algn="l" rtl="0">
                        <a:lnSpc>
                          <a:spcPct val="150000"/>
                        </a:lnSpc>
                        <a:spcBef>
                          <a:spcPts val="0"/>
                        </a:spcBef>
                        <a:spcAft>
                          <a:spcPts val="0"/>
                        </a:spcAft>
                        <a:buNone/>
                      </a:pPr>
                      <a:endParaRPr sz="1000" b="1" u="none" strike="noStrike" cap="none">
                        <a:solidFill>
                          <a:schemeClr val="dk1"/>
                        </a:solidFill>
                        <a:latin typeface="Verdana"/>
                        <a:ea typeface="Verdana"/>
                        <a:cs typeface="Verdana"/>
                        <a:sym typeface="Verdana"/>
                      </a:endParaRPr>
                    </a:p>
                  </a:txBody>
                  <a:tcPr marL="360000" marR="36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extLst>
                  <a:ext uri="{0D108BD9-81ED-4DB2-BD59-A6C34878D82A}">
                    <a16:rowId xmlns:a16="http://schemas.microsoft.com/office/drawing/2014/main" val="10001"/>
                  </a:ext>
                </a:extLst>
              </a:tr>
            </a:tbl>
          </a:graphicData>
        </a:graphic>
      </p:graphicFrame>
      <p:graphicFrame>
        <p:nvGraphicFramePr>
          <p:cNvPr id="235" name="Google Shape;235;p15"/>
          <p:cNvGraphicFramePr/>
          <p:nvPr/>
        </p:nvGraphicFramePr>
        <p:xfrm>
          <a:off x="5951538" y="3992985"/>
          <a:ext cx="5360600" cy="1401825"/>
        </p:xfrm>
        <a:graphic>
          <a:graphicData uri="http://schemas.openxmlformats.org/drawingml/2006/table">
            <a:tbl>
              <a:tblPr firstRow="1" firstCol="1" bandRow="1">
                <a:noFill/>
                <a:tableStyleId>{5851C790-9E5F-4EA8-85CB-C0F401B66195}</a:tableStyleId>
              </a:tblPr>
              <a:tblGrid>
                <a:gridCol w="3436900">
                  <a:extLst>
                    <a:ext uri="{9D8B030D-6E8A-4147-A177-3AD203B41FA5}">
                      <a16:colId xmlns:a16="http://schemas.microsoft.com/office/drawing/2014/main" val="20000"/>
                    </a:ext>
                  </a:extLst>
                </a:gridCol>
                <a:gridCol w="621550">
                  <a:extLst>
                    <a:ext uri="{9D8B030D-6E8A-4147-A177-3AD203B41FA5}">
                      <a16:colId xmlns:a16="http://schemas.microsoft.com/office/drawing/2014/main" val="20001"/>
                    </a:ext>
                  </a:extLst>
                </a:gridCol>
                <a:gridCol w="651075">
                  <a:extLst>
                    <a:ext uri="{9D8B030D-6E8A-4147-A177-3AD203B41FA5}">
                      <a16:colId xmlns:a16="http://schemas.microsoft.com/office/drawing/2014/main" val="20002"/>
                    </a:ext>
                  </a:extLst>
                </a:gridCol>
                <a:gridCol w="651075">
                  <a:extLst>
                    <a:ext uri="{9D8B030D-6E8A-4147-A177-3AD203B41FA5}">
                      <a16:colId xmlns:a16="http://schemas.microsoft.com/office/drawing/2014/main" val="20003"/>
                    </a:ext>
                  </a:extLst>
                </a:gridCol>
              </a:tblGrid>
              <a:tr h="207600">
                <a:tc gridSpan="4">
                  <a:txBody>
                    <a:bodyPr/>
                    <a:lstStyle/>
                    <a:p>
                      <a:pPr marL="0" marR="0" lvl="0" indent="0" algn="ctr" rtl="0">
                        <a:spcBef>
                          <a:spcPts val="0"/>
                        </a:spcBef>
                        <a:spcAft>
                          <a:spcPts val="0"/>
                        </a:spcAft>
                        <a:buNone/>
                      </a:pPr>
                      <a:r>
                        <a:rPr lang="es-CL" sz="900" b="1" i="0" u="none" strike="noStrike" cap="none">
                          <a:solidFill>
                            <a:schemeClr val="lt1"/>
                          </a:solidFill>
                          <a:latin typeface="Verdana"/>
                          <a:ea typeface="Verdana"/>
                          <a:cs typeface="Verdana"/>
                          <a:sym typeface="Verdana"/>
                        </a:rPr>
                        <a:t>Declaración de ítem Infraestructura</a:t>
                      </a:r>
                      <a:endParaRPr sz="900" b="1" i="0" u="none" strike="noStrike" cap="none">
                        <a:solidFill>
                          <a:schemeClr val="lt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7F7F7F"/>
                    </a:solidFill>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210150">
                <a:tc>
                  <a:txBody>
                    <a:bodyPr/>
                    <a:lstStyle/>
                    <a:p>
                      <a:pPr marL="0" marR="0" lvl="0" indent="0" algn="ctr" rtl="0">
                        <a:spcBef>
                          <a:spcPts val="0"/>
                        </a:spcBef>
                        <a:spcAft>
                          <a:spcPts val="0"/>
                        </a:spcAft>
                        <a:buNone/>
                      </a:pPr>
                      <a:r>
                        <a:rPr lang="es-CL" sz="900" b="1" u="none" strike="noStrike" cap="none">
                          <a:solidFill>
                            <a:schemeClr val="lt1"/>
                          </a:solidFill>
                          <a:latin typeface="Verdana"/>
                          <a:ea typeface="Verdana"/>
                          <a:cs typeface="Verdana"/>
                          <a:sym typeface="Verdana"/>
                        </a:rPr>
                        <a:t>Descripción</a:t>
                      </a:r>
                      <a:endParaRPr sz="900" b="1" i="0" u="none" strike="noStrike" cap="none">
                        <a:solidFill>
                          <a:schemeClr val="lt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AEABAB"/>
                    </a:solidFill>
                  </a:tcPr>
                </a:tc>
                <a:tc>
                  <a:txBody>
                    <a:bodyPr/>
                    <a:lstStyle/>
                    <a:p>
                      <a:pPr marL="0" marR="0" lvl="0" indent="0" algn="ctr" rtl="0">
                        <a:spcBef>
                          <a:spcPts val="0"/>
                        </a:spcBef>
                        <a:spcAft>
                          <a:spcPts val="0"/>
                        </a:spcAft>
                        <a:buNone/>
                      </a:pPr>
                      <a:r>
                        <a:rPr lang="es-CL" sz="900" b="1" u="none" strike="noStrike" cap="none">
                          <a:solidFill>
                            <a:schemeClr val="lt1"/>
                          </a:solidFill>
                          <a:latin typeface="Verdana"/>
                          <a:ea typeface="Verdana"/>
                          <a:cs typeface="Verdana"/>
                          <a:sym typeface="Verdana"/>
                        </a:rPr>
                        <a:t>Cantidad</a:t>
                      </a:r>
                      <a:endParaRPr sz="900" b="1" i="0" u="none" strike="noStrike" cap="none">
                        <a:solidFill>
                          <a:schemeClr val="lt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AEABAB"/>
                    </a:solidFill>
                  </a:tcPr>
                </a:tc>
                <a:tc>
                  <a:txBody>
                    <a:bodyPr/>
                    <a:lstStyle/>
                    <a:p>
                      <a:pPr marL="0" marR="0" lvl="0" indent="0" algn="ctr" rtl="0">
                        <a:spcBef>
                          <a:spcPts val="0"/>
                        </a:spcBef>
                        <a:spcAft>
                          <a:spcPts val="0"/>
                        </a:spcAft>
                        <a:buNone/>
                      </a:pPr>
                      <a:r>
                        <a:rPr lang="es-CL" sz="900" b="1" u="none" strike="noStrike" cap="none">
                          <a:solidFill>
                            <a:schemeClr val="lt1"/>
                          </a:solidFill>
                          <a:latin typeface="Verdana"/>
                          <a:ea typeface="Verdana"/>
                          <a:cs typeface="Verdana"/>
                          <a:sym typeface="Verdana"/>
                        </a:rPr>
                        <a:t>Unidad </a:t>
                      </a:r>
                      <a:endParaRPr sz="900" b="1" i="0" u="none" strike="noStrike" cap="none">
                        <a:solidFill>
                          <a:schemeClr val="lt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AEABAB"/>
                    </a:solidFill>
                  </a:tcPr>
                </a:tc>
                <a:tc>
                  <a:txBody>
                    <a:bodyPr/>
                    <a:lstStyle/>
                    <a:p>
                      <a:pPr marL="0" marR="0" lvl="0" indent="0" algn="ctr" rtl="0">
                        <a:spcBef>
                          <a:spcPts val="0"/>
                        </a:spcBef>
                        <a:spcAft>
                          <a:spcPts val="0"/>
                        </a:spcAft>
                        <a:buNone/>
                      </a:pPr>
                      <a:r>
                        <a:rPr lang="es-CL" sz="900" b="1" u="none" strike="noStrike" cap="none">
                          <a:solidFill>
                            <a:schemeClr val="lt1"/>
                          </a:solidFill>
                          <a:latin typeface="Verdana"/>
                          <a:ea typeface="Verdana"/>
                          <a:cs typeface="Verdana"/>
                          <a:sym typeface="Verdana"/>
                        </a:rPr>
                        <a:t>Aporte</a:t>
                      </a:r>
                      <a:endParaRPr sz="900" b="1" i="0" u="none" strike="noStrike" cap="none">
                        <a:solidFill>
                          <a:schemeClr val="lt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AEABAB"/>
                    </a:solidFill>
                  </a:tcPr>
                </a:tc>
                <a:extLst>
                  <a:ext uri="{0D108BD9-81ED-4DB2-BD59-A6C34878D82A}">
                    <a16:rowId xmlns:a16="http://schemas.microsoft.com/office/drawing/2014/main" val="10001"/>
                  </a:ext>
                </a:extLst>
              </a:tr>
              <a:tr h="984075">
                <a:tc>
                  <a:txBody>
                    <a:bodyPr/>
                    <a:lstStyle/>
                    <a:p>
                      <a:pPr marL="180975" marR="0" lvl="1" indent="0" algn="just" rtl="0">
                        <a:spcBef>
                          <a:spcPts val="0"/>
                        </a:spcBef>
                        <a:spcAft>
                          <a:spcPts val="0"/>
                        </a:spcAft>
                        <a:buNone/>
                      </a:pPr>
                      <a:r>
                        <a:rPr lang="es-CL" sz="900" b="0" u="none" strike="noStrike" cap="none">
                          <a:solidFill>
                            <a:schemeClr val="dk1"/>
                          </a:solidFill>
                          <a:latin typeface="Verdana"/>
                          <a:ea typeface="Verdana"/>
                          <a:cs typeface="Verdana"/>
                          <a:sym typeface="Verdana"/>
                        </a:rPr>
                        <a:t>Sistema de Alarma Tradicional, que consta de 100 viviendas conectadas al sistema a través de la instalación de pulsadores de alarmas inalámbrico, central de alarmas, placas disuasivas, entre otros detallados en el Presupuesto Itemizado de Obras.</a:t>
                      </a:r>
                      <a:endParaRPr sz="900" b="0" i="0" u="none" strike="noStrike" cap="none">
                        <a:solidFill>
                          <a:schemeClr val="dk1"/>
                        </a:solidFill>
                        <a:latin typeface="Verdana"/>
                        <a:ea typeface="Verdana"/>
                        <a:cs typeface="Verdana"/>
                        <a:sym typeface="Verdana"/>
                      </a:endParaRPr>
                    </a:p>
                  </a:txBody>
                  <a:tcPr marL="108000" marR="108000"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b="0" u="none" strike="noStrike" cap="none">
                          <a:solidFill>
                            <a:schemeClr val="dk1"/>
                          </a:solidFill>
                          <a:latin typeface="Verdana"/>
                          <a:ea typeface="Verdana"/>
                          <a:cs typeface="Verdana"/>
                          <a:sym typeface="Verdana"/>
                        </a:rPr>
                        <a:t>1</a:t>
                      </a:r>
                      <a:endParaRPr sz="900" b="0" i="0" u="none" strike="noStrike" cap="none">
                        <a:solidFill>
                          <a:schemeClr val="dk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b="0" u="none" strike="noStrike" cap="none">
                          <a:solidFill>
                            <a:schemeClr val="dk1"/>
                          </a:solidFill>
                          <a:latin typeface="Verdana"/>
                          <a:ea typeface="Verdana"/>
                          <a:cs typeface="Verdana"/>
                          <a:sym typeface="Verdana"/>
                        </a:rPr>
                        <a:t>GL</a:t>
                      </a:r>
                      <a:endParaRPr sz="900" b="0" i="0" u="none" strike="noStrike" cap="none">
                        <a:solidFill>
                          <a:schemeClr val="dk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b="0" i="0" u="none" strike="noStrike" cap="none">
                          <a:solidFill>
                            <a:schemeClr val="dk1"/>
                          </a:solidFill>
                          <a:latin typeface="Verdana"/>
                          <a:ea typeface="Verdana"/>
                          <a:cs typeface="Verdana"/>
                          <a:sym typeface="Verdana"/>
                        </a:rPr>
                        <a:t>$xx</a:t>
                      </a:r>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5DBE5"/>
                    </a:solidFill>
                  </a:tcPr>
                </a:tc>
                <a:extLst>
                  <a:ext uri="{0D108BD9-81ED-4DB2-BD59-A6C34878D82A}">
                    <a16:rowId xmlns:a16="http://schemas.microsoft.com/office/drawing/2014/main" val="10002"/>
                  </a:ext>
                </a:extLst>
              </a:tr>
            </a:tbl>
          </a:graphicData>
        </a:graphic>
      </p:graphicFrame>
      <p:graphicFrame>
        <p:nvGraphicFramePr>
          <p:cNvPr id="236" name="Google Shape;236;p15"/>
          <p:cNvGraphicFramePr/>
          <p:nvPr/>
        </p:nvGraphicFramePr>
        <p:xfrm>
          <a:off x="5951539" y="1458994"/>
          <a:ext cx="5360625" cy="2321135"/>
        </p:xfrm>
        <a:graphic>
          <a:graphicData uri="http://schemas.openxmlformats.org/drawingml/2006/table">
            <a:tbl>
              <a:tblPr>
                <a:noFill/>
                <a:tableStyleId>{A42F08ED-F5B7-4336-A6F4-8F57C1E80AEE}</a:tableStyleId>
              </a:tblPr>
              <a:tblGrid>
                <a:gridCol w="2631150">
                  <a:extLst>
                    <a:ext uri="{9D8B030D-6E8A-4147-A177-3AD203B41FA5}">
                      <a16:colId xmlns:a16="http://schemas.microsoft.com/office/drawing/2014/main" val="20000"/>
                    </a:ext>
                  </a:extLst>
                </a:gridCol>
                <a:gridCol w="275875">
                  <a:extLst>
                    <a:ext uri="{9D8B030D-6E8A-4147-A177-3AD203B41FA5}">
                      <a16:colId xmlns:a16="http://schemas.microsoft.com/office/drawing/2014/main" val="20001"/>
                    </a:ext>
                  </a:extLst>
                </a:gridCol>
                <a:gridCol w="729050">
                  <a:extLst>
                    <a:ext uri="{9D8B030D-6E8A-4147-A177-3AD203B41FA5}">
                      <a16:colId xmlns:a16="http://schemas.microsoft.com/office/drawing/2014/main" val="20002"/>
                    </a:ext>
                  </a:extLst>
                </a:gridCol>
                <a:gridCol w="817200">
                  <a:extLst>
                    <a:ext uri="{9D8B030D-6E8A-4147-A177-3AD203B41FA5}">
                      <a16:colId xmlns:a16="http://schemas.microsoft.com/office/drawing/2014/main" val="20003"/>
                    </a:ext>
                  </a:extLst>
                </a:gridCol>
                <a:gridCol w="907350">
                  <a:extLst>
                    <a:ext uri="{9D8B030D-6E8A-4147-A177-3AD203B41FA5}">
                      <a16:colId xmlns:a16="http://schemas.microsoft.com/office/drawing/2014/main" val="20004"/>
                    </a:ext>
                  </a:extLst>
                </a:gridCol>
              </a:tblGrid>
              <a:tr h="109200">
                <a:tc gridSpan="5">
                  <a:txBody>
                    <a:bodyPr/>
                    <a:lstStyle/>
                    <a:p>
                      <a:pPr marL="0" marR="0" lvl="0" indent="0" algn="ctr" rtl="0">
                        <a:spcBef>
                          <a:spcPts val="0"/>
                        </a:spcBef>
                        <a:spcAft>
                          <a:spcPts val="0"/>
                        </a:spcAft>
                        <a:buNone/>
                      </a:pPr>
                      <a:r>
                        <a:rPr lang="es-CL" sz="900" b="1" i="0" u="none" strike="noStrike" cap="none">
                          <a:solidFill>
                            <a:schemeClr val="lt1"/>
                          </a:solidFill>
                          <a:latin typeface="Verdana"/>
                          <a:ea typeface="Verdana"/>
                          <a:cs typeface="Verdana"/>
                          <a:sym typeface="Verdana"/>
                        </a:rPr>
                        <a:t>Ejemplo Presupuesto itemizado del Sistema</a:t>
                      </a:r>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7F7F7F"/>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109200">
                <a:tc gridSpan="2">
                  <a:txBody>
                    <a:bodyPr/>
                    <a:lstStyle/>
                    <a:p>
                      <a:pPr marL="0" marR="0" lvl="0" indent="0" algn="ctr" rtl="0">
                        <a:spcBef>
                          <a:spcPts val="0"/>
                        </a:spcBef>
                        <a:spcAft>
                          <a:spcPts val="0"/>
                        </a:spcAft>
                        <a:buNone/>
                      </a:pPr>
                      <a:r>
                        <a:rPr lang="es-CL" sz="900" b="1" u="none" strike="noStrike" cap="none">
                          <a:solidFill>
                            <a:schemeClr val="lt1"/>
                          </a:solidFill>
                          <a:latin typeface="Verdana"/>
                          <a:ea typeface="Verdana"/>
                          <a:cs typeface="Verdana"/>
                          <a:sym typeface="Verdana"/>
                        </a:rPr>
                        <a:t>Partidas</a:t>
                      </a:r>
                      <a:endParaRPr sz="900" b="1" i="0" u="none" strike="noStrike" cap="none">
                        <a:solidFill>
                          <a:schemeClr val="lt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AEABAB"/>
                    </a:solidFill>
                  </a:tcPr>
                </a:tc>
                <a:tc hMerge="1">
                  <a:txBody>
                    <a:bodyPr/>
                    <a:lstStyle/>
                    <a:p>
                      <a:endParaRPr lang="es-CL"/>
                    </a:p>
                  </a:txBody>
                  <a:tcPr/>
                </a:tc>
                <a:tc>
                  <a:txBody>
                    <a:bodyPr/>
                    <a:lstStyle/>
                    <a:p>
                      <a:pPr marL="0" marR="0" lvl="0" indent="0" algn="ctr" rtl="0">
                        <a:spcBef>
                          <a:spcPts val="0"/>
                        </a:spcBef>
                        <a:spcAft>
                          <a:spcPts val="0"/>
                        </a:spcAft>
                        <a:buNone/>
                      </a:pPr>
                      <a:r>
                        <a:rPr lang="es-CL" sz="900" b="1" u="none" strike="noStrike" cap="none">
                          <a:solidFill>
                            <a:schemeClr val="lt1"/>
                          </a:solidFill>
                          <a:latin typeface="Verdana"/>
                          <a:ea typeface="Verdana"/>
                          <a:cs typeface="Verdana"/>
                          <a:sym typeface="Verdana"/>
                        </a:rPr>
                        <a:t>Unidad</a:t>
                      </a:r>
                      <a:endParaRPr sz="900" b="1" i="0" u="none" strike="noStrike" cap="none">
                        <a:solidFill>
                          <a:schemeClr val="lt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7F7F7F"/>
                      </a:solidFill>
                      <a:prstDash val="solid"/>
                      <a:round/>
                      <a:headEnd type="none" w="sm" len="sm"/>
                      <a:tailEnd type="none" w="sm" len="sm"/>
                    </a:lnB>
                    <a:solidFill>
                      <a:srgbClr val="AEABAB"/>
                    </a:solidFill>
                  </a:tcPr>
                </a:tc>
                <a:tc>
                  <a:txBody>
                    <a:bodyPr/>
                    <a:lstStyle/>
                    <a:p>
                      <a:pPr marL="0" marR="0" lvl="0" indent="0" algn="ctr" rtl="0">
                        <a:spcBef>
                          <a:spcPts val="0"/>
                        </a:spcBef>
                        <a:spcAft>
                          <a:spcPts val="0"/>
                        </a:spcAft>
                        <a:buNone/>
                      </a:pPr>
                      <a:r>
                        <a:rPr lang="es-CL" sz="900" b="1" u="none" strike="noStrike" cap="none">
                          <a:solidFill>
                            <a:schemeClr val="lt1"/>
                          </a:solidFill>
                          <a:latin typeface="Verdana"/>
                          <a:ea typeface="Verdana"/>
                          <a:cs typeface="Verdana"/>
                          <a:sym typeface="Verdana"/>
                        </a:rPr>
                        <a:t>Cantidad</a:t>
                      </a:r>
                      <a:endParaRPr sz="900" b="1" i="0" u="none" strike="noStrike" cap="none">
                        <a:solidFill>
                          <a:schemeClr val="lt1"/>
                        </a:solidFill>
                        <a:latin typeface="Verdana"/>
                        <a:ea typeface="Verdana"/>
                        <a:cs typeface="Verdana"/>
                        <a:sym typeface="Verdana"/>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7F7F7F"/>
                      </a:solidFill>
                      <a:prstDash val="solid"/>
                      <a:round/>
                      <a:headEnd type="none" w="sm" len="sm"/>
                      <a:tailEnd type="none" w="sm" len="sm"/>
                    </a:lnB>
                    <a:solidFill>
                      <a:srgbClr val="AEABAB"/>
                    </a:solidFill>
                  </a:tcPr>
                </a:tc>
                <a:tc>
                  <a:txBody>
                    <a:bodyPr/>
                    <a:lstStyle/>
                    <a:p>
                      <a:pPr marL="0" marR="0" lvl="0" indent="0" algn="ctr" rtl="0">
                        <a:spcBef>
                          <a:spcPts val="0"/>
                        </a:spcBef>
                        <a:spcAft>
                          <a:spcPts val="0"/>
                        </a:spcAft>
                        <a:buNone/>
                      </a:pPr>
                      <a:r>
                        <a:rPr lang="es-CL" sz="900" b="1" i="0" u="none" strike="noStrike" cap="none">
                          <a:solidFill>
                            <a:schemeClr val="lt1"/>
                          </a:solidFill>
                          <a:latin typeface="Verdana"/>
                          <a:ea typeface="Verdana"/>
                          <a:cs typeface="Verdana"/>
                          <a:sym typeface="Verdana"/>
                        </a:rPr>
                        <a:t>Total</a:t>
                      </a:r>
                      <a:endParaRPr/>
                    </a:p>
                  </a:txBody>
                  <a:tcPr marL="9525" marR="9525" marT="9525" marB="0" anchor="ctr">
                    <a:lnL w="9525" cap="flat" cmpd="sng">
                      <a:solidFill>
                        <a:srgbClr val="595959"/>
                      </a:solidFill>
                      <a:prstDash val="solid"/>
                      <a:round/>
                      <a:headEnd type="none" w="sm" len="sm"/>
                      <a:tailEnd type="none" w="sm" len="sm"/>
                    </a:lnL>
                    <a:lnR w="9525" cap="flat" cmpd="sng">
                      <a:solidFill>
                        <a:srgbClr val="595959"/>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7F7F7F"/>
                      </a:solidFill>
                      <a:prstDash val="solid"/>
                      <a:round/>
                      <a:headEnd type="none" w="sm" len="sm"/>
                      <a:tailEnd type="none" w="sm" len="sm"/>
                    </a:lnB>
                    <a:solidFill>
                      <a:srgbClr val="AEABAB"/>
                    </a:solidFill>
                  </a:tcPr>
                </a:tc>
                <a:extLst>
                  <a:ext uri="{0D108BD9-81ED-4DB2-BD59-A6C34878D82A}">
                    <a16:rowId xmlns:a16="http://schemas.microsoft.com/office/drawing/2014/main" val="10001"/>
                  </a:ext>
                </a:extLst>
              </a:tr>
              <a:tr h="109200">
                <a:tc gridSpan="2">
                  <a:txBody>
                    <a:bodyPr/>
                    <a:lstStyle/>
                    <a:p>
                      <a:pPr marL="0" marR="0" lvl="0" indent="0" algn="l" rtl="0">
                        <a:spcBef>
                          <a:spcPts val="0"/>
                        </a:spcBef>
                        <a:spcAft>
                          <a:spcPts val="0"/>
                        </a:spcAft>
                        <a:buNone/>
                      </a:pPr>
                      <a:r>
                        <a:rPr lang="es-CL" sz="900" u="none" strike="noStrike" cap="none">
                          <a:latin typeface="Verdana"/>
                          <a:ea typeface="Verdana"/>
                          <a:cs typeface="Verdana"/>
                          <a:sym typeface="Verdana"/>
                        </a:rPr>
                        <a:t>Pulsadores inalámbricos</a:t>
                      </a:r>
                      <a:endParaRPr sz="900" b="0" i="0" u="none" strike="noStrike" cap="none">
                        <a:solidFill>
                          <a:srgbClr val="000000"/>
                        </a:solidFill>
                        <a:latin typeface="Verdana"/>
                        <a:ea typeface="Verdana"/>
                        <a:cs typeface="Verdana"/>
                        <a:sym typeface="Verdana"/>
                      </a:endParaRPr>
                    </a:p>
                  </a:txBody>
                  <a:tcPr marL="72000" marR="216000" marT="9525" marB="0" anchor="ctr">
                    <a:lnL w="9525" cap="flat" cmpd="sng">
                      <a:solidFill>
                        <a:srgbClr val="595959"/>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5DBE5"/>
                    </a:solidFill>
                  </a:tcPr>
                </a:tc>
                <a:tc hMerge="1">
                  <a:txBody>
                    <a:bodyPr/>
                    <a:lstStyle/>
                    <a:p>
                      <a:endParaRPr lang="es-CL"/>
                    </a:p>
                  </a:txBody>
                  <a:tcPr/>
                </a:tc>
                <a:tc>
                  <a:txBody>
                    <a:bodyPr/>
                    <a:lstStyle/>
                    <a:p>
                      <a:pPr marL="0" marR="0" lvl="0" indent="0" algn="ctr" rtl="0">
                        <a:spcBef>
                          <a:spcPts val="0"/>
                        </a:spcBef>
                        <a:spcAft>
                          <a:spcPts val="0"/>
                        </a:spcAft>
                        <a:buNone/>
                      </a:pPr>
                      <a:r>
                        <a:rPr lang="es-CL" sz="900" u="none" strike="noStrike" cap="none">
                          <a:latin typeface="Verdana"/>
                          <a:ea typeface="Verdana"/>
                          <a:cs typeface="Verdana"/>
                          <a:sym typeface="Verdana"/>
                        </a:rPr>
                        <a:t>un</a:t>
                      </a: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u="none" strike="noStrike" cap="none">
                          <a:latin typeface="Verdana"/>
                          <a:ea typeface="Verdana"/>
                          <a:cs typeface="Verdana"/>
                          <a:sym typeface="Verdana"/>
                        </a:rPr>
                        <a:t>100</a:t>
                      </a: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b="0"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02"/>
                  </a:ext>
                </a:extLst>
              </a:tr>
              <a:tr h="109200">
                <a:tc gridSpan="2">
                  <a:txBody>
                    <a:bodyPr/>
                    <a:lstStyle/>
                    <a:p>
                      <a:pPr marL="0" marR="0" lvl="0" indent="0" algn="l" rtl="0">
                        <a:spcBef>
                          <a:spcPts val="0"/>
                        </a:spcBef>
                        <a:spcAft>
                          <a:spcPts val="0"/>
                        </a:spcAft>
                        <a:buNone/>
                      </a:pPr>
                      <a:r>
                        <a:rPr lang="es-CL" sz="900" u="none" strike="noStrike" cap="none">
                          <a:latin typeface="Verdana"/>
                          <a:ea typeface="Verdana"/>
                          <a:cs typeface="Verdana"/>
                          <a:sym typeface="Verdana"/>
                        </a:rPr>
                        <a:t>Central de Alarmas Comunitarias</a:t>
                      </a:r>
                      <a:endParaRPr sz="900" b="0" i="0" u="none" strike="noStrike" cap="none">
                        <a:solidFill>
                          <a:srgbClr val="000000"/>
                        </a:solidFill>
                        <a:latin typeface="Verdana"/>
                        <a:ea typeface="Verdana"/>
                        <a:cs typeface="Verdana"/>
                        <a:sym typeface="Verdana"/>
                      </a:endParaRPr>
                    </a:p>
                  </a:txBody>
                  <a:tcPr marL="72000" marR="216000" marT="9525" marB="0" anchor="ctr">
                    <a:lnL w="9525" cap="flat" cmpd="sng">
                      <a:solidFill>
                        <a:srgbClr val="595959"/>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5DBE5"/>
                    </a:solidFill>
                  </a:tcPr>
                </a:tc>
                <a:tc hMerge="1">
                  <a:txBody>
                    <a:bodyPr/>
                    <a:lstStyle/>
                    <a:p>
                      <a:endParaRPr lang="es-CL"/>
                    </a:p>
                  </a:txBody>
                  <a:tcPr/>
                </a:tc>
                <a:tc>
                  <a:txBody>
                    <a:bodyPr/>
                    <a:lstStyle/>
                    <a:p>
                      <a:pPr marL="0" marR="0" lvl="0" indent="0" algn="ctr" rtl="0">
                        <a:spcBef>
                          <a:spcPts val="0"/>
                        </a:spcBef>
                        <a:spcAft>
                          <a:spcPts val="0"/>
                        </a:spcAft>
                        <a:buNone/>
                      </a:pPr>
                      <a:r>
                        <a:rPr lang="es-CL" sz="900" u="none" strike="noStrike" cap="none">
                          <a:latin typeface="Verdana"/>
                          <a:ea typeface="Verdana"/>
                          <a:cs typeface="Verdana"/>
                          <a:sym typeface="Verdana"/>
                        </a:rPr>
                        <a:t>un</a:t>
                      </a: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u="none" strike="noStrike" cap="none">
                          <a:latin typeface="Verdana"/>
                          <a:ea typeface="Verdana"/>
                          <a:cs typeface="Verdana"/>
                          <a:sym typeface="Verdana"/>
                        </a:rPr>
                        <a:t>25</a:t>
                      </a: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b="0"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03"/>
                  </a:ext>
                </a:extLst>
              </a:tr>
              <a:tr h="109200">
                <a:tc gridSpan="2">
                  <a:txBody>
                    <a:bodyPr/>
                    <a:lstStyle/>
                    <a:p>
                      <a:pPr marL="0" marR="0" lvl="0" indent="0" algn="l" rtl="0">
                        <a:spcBef>
                          <a:spcPts val="0"/>
                        </a:spcBef>
                        <a:spcAft>
                          <a:spcPts val="0"/>
                        </a:spcAft>
                        <a:buNone/>
                      </a:pPr>
                      <a:r>
                        <a:rPr lang="es-CL" sz="900" u="none" strike="noStrike" cap="none">
                          <a:latin typeface="Verdana"/>
                          <a:ea typeface="Verdana"/>
                          <a:cs typeface="Verdana"/>
                          <a:sym typeface="Verdana"/>
                        </a:rPr>
                        <a:t>Instalación de Central</a:t>
                      </a:r>
                      <a:endParaRPr sz="900" b="0" i="0" u="none" strike="noStrike" cap="none">
                        <a:solidFill>
                          <a:srgbClr val="000000"/>
                        </a:solidFill>
                        <a:latin typeface="Verdana"/>
                        <a:ea typeface="Verdana"/>
                        <a:cs typeface="Verdana"/>
                        <a:sym typeface="Verdana"/>
                      </a:endParaRPr>
                    </a:p>
                  </a:txBody>
                  <a:tcPr marL="72000" marR="216000" marT="9525" marB="0" anchor="ctr">
                    <a:lnL w="9525" cap="flat" cmpd="sng">
                      <a:solidFill>
                        <a:srgbClr val="595959"/>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5DBE5"/>
                    </a:solidFill>
                  </a:tcPr>
                </a:tc>
                <a:tc hMerge="1">
                  <a:txBody>
                    <a:bodyPr/>
                    <a:lstStyle/>
                    <a:p>
                      <a:endParaRPr lang="es-CL"/>
                    </a:p>
                  </a:txBody>
                  <a:tcPr/>
                </a:tc>
                <a:tc>
                  <a:txBody>
                    <a:bodyPr/>
                    <a:lstStyle/>
                    <a:p>
                      <a:pPr marL="0" marR="0" lvl="0" indent="0" algn="ctr" rtl="0">
                        <a:spcBef>
                          <a:spcPts val="0"/>
                        </a:spcBef>
                        <a:spcAft>
                          <a:spcPts val="0"/>
                        </a:spcAft>
                        <a:buNone/>
                      </a:pPr>
                      <a:r>
                        <a:rPr lang="es-CL" sz="900" u="none" strike="noStrike" cap="none">
                          <a:latin typeface="Verdana"/>
                          <a:ea typeface="Verdana"/>
                          <a:cs typeface="Verdana"/>
                          <a:sym typeface="Verdana"/>
                        </a:rPr>
                        <a:t>un</a:t>
                      </a: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u="none" strike="noStrike" cap="none">
                          <a:latin typeface="Verdana"/>
                          <a:ea typeface="Verdana"/>
                          <a:cs typeface="Verdana"/>
                          <a:sym typeface="Verdana"/>
                        </a:rPr>
                        <a:t>100</a:t>
                      </a: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0"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04"/>
                  </a:ext>
                </a:extLst>
              </a:tr>
              <a:tr h="109200">
                <a:tc gridSpan="2">
                  <a:txBody>
                    <a:bodyPr/>
                    <a:lstStyle/>
                    <a:p>
                      <a:pPr marL="0" marR="0" lvl="0" indent="0" algn="l" rtl="0">
                        <a:spcBef>
                          <a:spcPts val="0"/>
                        </a:spcBef>
                        <a:spcAft>
                          <a:spcPts val="0"/>
                        </a:spcAft>
                        <a:buNone/>
                      </a:pPr>
                      <a:r>
                        <a:rPr lang="es-CL" sz="900" u="none" strike="noStrike" cap="none">
                          <a:latin typeface="Verdana"/>
                          <a:ea typeface="Verdana"/>
                          <a:cs typeface="Verdana"/>
                          <a:sym typeface="Verdana"/>
                        </a:rPr>
                        <a:t>Placas Disuasivas metálicas</a:t>
                      </a:r>
                      <a:endParaRPr sz="900" b="0" i="0" u="none" strike="noStrike" cap="none">
                        <a:solidFill>
                          <a:srgbClr val="000000"/>
                        </a:solidFill>
                        <a:latin typeface="Verdana"/>
                        <a:ea typeface="Verdana"/>
                        <a:cs typeface="Verdana"/>
                        <a:sym typeface="Verdana"/>
                      </a:endParaRPr>
                    </a:p>
                  </a:txBody>
                  <a:tcPr marL="72000" marR="216000" marT="9525" marB="0" anchor="ctr">
                    <a:lnL w="9525" cap="flat" cmpd="sng">
                      <a:solidFill>
                        <a:srgbClr val="595959"/>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5DBE5"/>
                    </a:solidFill>
                  </a:tcPr>
                </a:tc>
                <a:tc hMerge="1">
                  <a:txBody>
                    <a:bodyPr/>
                    <a:lstStyle/>
                    <a:p>
                      <a:endParaRPr lang="es-CL"/>
                    </a:p>
                  </a:txBody>
                  <a:tcPr/>
                </a:tc>
                <a:tc>
                  <a:txBody>
                    <a:bodyPr/>
                    <a:lstStyle/>
                    <a:p>
                      <a:pPr marL="0" marR="0" lvl="0" indent="0" algn="ctr" rtl="0">
                        <a:spcBef>
                          <a:spcPts val="0"/>
                        </a:spcBef>
                        <a:spcAft>
                          <a:spcPts val="0"/>
                        </a:spcAft>
                        <a:buNone/>
                      </a:pPr>
                      <a:r>
                        <a:rPr lang="es-CL" sz="900" u="none" strike="noStrike" cap="none">
                          <a:latin typeface="Verdana"/>
                          <a:ea typeface="Verdana"/>
                          <a:cs typeface="Verdana"/>
                          <a:sym typeface="Verdana"/>
                        </a:rPr>
                        <a:t>un</a:t>
                      </a: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u="none" strike="noStrike" cap="none">
                          <a:latin typeface="Verdana"/>
                          <a:ea typeface="Verdana"/>
                          <a:cs typeface="Verdana"/>
                          <a:sym typeface="Verdana"/>
                        </a:rPr>
                        <a:t>100</a:t>
                      </a: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0"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05"/>
                  </a:ext>
                </a:extLst>
              </a:tr>
              <a:tr h="109200">
                <a:tc gridSpan="2">
                  <a:txBody>
                    <a:bodyPr/>
                    <a:lstStyle/>
                    <a:p>
                      <a:pPr marL="0" marR="0" lvl="0" indent="0" algn="l" rtl="0">
                        <a:spcBef>
                          <a:spcPts val="0"/>
                        </a:spcBef>
                        <a:spcAft>
                          <a:spcPts val="0"/>
                        </a:spcAft>
                        <a:buNone/>
                      </a:pPr>
                      <a:r>
                        <a:rPr lang="es-CL" sz="900" b="0" i="0" u="none" strike="noStrike" cap="none">
                          <a:solidFill>
                            <a:srgbClr val="000000"/>
                          </a:solidFill>
                          <a:latin typeface="Verdana"/>
                          <a:ea typeface="Verdana"/>
                          <a:cs typeface="Verdana"/>
                          <a:sym typeface="Verdana"/>
                        </a:rPr>
                        <a:t>Instalación de Placas Disuasivas</a:t>
                      </a:r>
                      <a:endParaRPr sz="900" b="0" i="0" u="none" strike="noStrike" cap="none">
                        <a:solidFill>
                          <a:srgbClr val="000000"/>
                        </a:solidFill>
                        <a:latin typeface="Verdana"/>
                        <a:ea typeface="Verdana"/>
                        <a:cs typeface="Verdana"/>
                        <a:sym typeface="Verdana"/>
                      </a:endParaRPr>
                    </a:p>
                  </a:txBody>
                  <a:tcPr marL="72000" marR="216000" marT="9525" marB="0" anchor="ctr">
                    <a:lnL w="9525" cap="flat" cmpd="sng">
                      <a:solidFill>
                        <a:srgbClr val="595959"/>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595959"/>
                      </a:solidFill>
                      <a:prstDash val="solid"/>
                      <a:round/>
                      <a:headEnd type="none" w="sm" len="sm"/>
                      <a:tailEnd type="none" w="sm" len="sm"/>
                    </a:lnB>
                    <a:solidFill>
                      <a:srgbClr val="D5DBE5"/>
                    </a:solidFill>
                  </a:tcPr>
                </a:tc>
                <a:tc hMerge="1">
                  <a:txBody>
                    <a:bodyPr/>
                    <a:lstStyle/>
                    <a:p>
                      <a:endParaRPr lang="es-CL"/>
                    </a:p>
                  </a:txBody>
                  <a:tcPr/>
                </a:tc>
                <a:tc>
                  <a:txBody>
                    <a:bodyPr/>
                    <a:lstStyle/>
                    <a:p>
                      <a:pPr marL="0" marR="0" lvl="0" indent="0" algn="ctr" rtl="0">
                        <a:spcBef>
                          <a:spcPts val="0"/>
                        </a:spcBef>
                        <a:spcAft>
                          <a:spcPts val="0"/>
                        </a:spcAft>
                        <a:buNone/>
                      </a:pPr>
                      <a:r>
                        <a:rPr lang="es-CL" sz="900" b="0" i="0" u="none" strike="noStrike" cap="none">
                          <a:solidFill>
                            <a:srgbClr val="000000"/>
                          </a:solidFill>
                          <a:latin typeface="Verdana"/>
                          <a:ea typeface="Verdana"/>
                          <a:cs typeface="Verdana"/>
                          <a:sym typeface="Verdana"/>
                        </a:rPr>
                        <a:t>un</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b="0" i="0" u="none" strike="noStrike" cap="none">
                          <a:solidFill>
                            <a:srgbClr val="000000"/>
                          </a:solidFill>
                          <a:latin typeface="Verdana"/>
                          <a:ea typeface="Verdana"/>
                          <a:cs typeface="Verdana"/>
                          <a:sym typeface="Verdana"/>
                        </a:rPr>
                        <a:t>100</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0"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06"/>
                  </a:ext>
                </a:extLst>
              </a:tr>
              <a:tr h="109200">
                <a:tc gridSpan="2">
                  <a:txBody>
                    <a:bodyPr/>
                    <a:lstStyle/>
                    <a:p>
                      <a:pPr marL="0" marR="0" lvl="0" indent="0" algn="l" rtl="0">
                        <a:spcBef>
                          <a:spcPts val="0"/>
                        </a:spcBef>
                        <a:spcAft>
                          <a:spcPts val="0"/>
                        </a:spcAft>
                        <a:buNone/>
                      </a:pPr>
                      <a:r>
                        <a:rPr lang="es-CL" sz="900" b="0" i="0" u="none" strike="noStrike" cap="none">
                          <a:solidFill>
                            <a:srgbClr val="000000"/>
                          </a:solidFill>
                          <a:latin typeface="Verdana"/>
                          <a:ea typeface="Verdana"/>
                          <a:cs typeface="Verdana"/>
                          <a:sym typeface="Verdana"/>
                        </a:rPr>
                        <a:t>Pasacalles de instalación del sistema</a:t>
                      </a:r>
                      <a:endParaRPr/>
                    </a:p>
                  </a:txBody>
                  <a:tcPr marL="72000" marR="216000" marT="9525" marB="0" anchor="ctr">
                    <a:lnL w="9525" cap="flat" cmpd="sng">
                      <a:solidFill>
                        <a:srgbClr val="595959"/>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595959"/>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hMerge="1">
                  <a:txBody>
                    <a:bodyPr/>
                    <a:lstStyle/>
                    <a:p>
                      <a:endParaRPr lang="es-CL"/>
                    </a:p>
                  </a:txBody>
                  <a:tcPr/>
                </a:tc>
                <a:tc>
                  <a:txBody>
                    <a:bodyPr/>
                    <a:lstStyle/>
                    <a:p>
                      <a:pPr marL="0" marR="0" lvl="0" indent="0" algn="ctr" rtl="0">
                        <a:spcBef>
                          <a:spcPts val="0"/>
                        </a:spcBef>
                        <a:spcAft>
                          <a:spcPts val="0"/>
                        </a:spcAft>
                        <a:buNone/>
                      </a:pPr>
                      <a:r>
                        <a:rPr lang="es-CL" sz="900" b="0" i="0" u="none" strike="noStrike" cap="none">
                          <a:solidFill>
                            <a:srgbClr val="000000"/>
                          </a:solidFill>
                          <a:latin typeface="Verdana"/>
                          <a:ea typeface="Verdana"/>
                          <a:cs typeface="Verdana"/>
                          <a:sym typeface="Verdana"/>
                        </a:rPr>
                        <a:t>un</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spcBef>
                          <a:spcPts val="0"/>
                        </a:spcBef>
                        <a:spcAft>
                          <a:spcPts val="0"/>
                        </a:spcAft>
                        <a:buNone/>
                      </a:pPr>
                      <a:r>
                        <a:rPr lang="es-CL" sz="900" b="0" i="0" u="none" strike="noStrike" cap="none">
                          <a:solidFill>
                            <a:srgbClr val="000000"/>
                          </a:solidFill>
                          <a:latin typeface="Verdana"/>
                          <a:ea typeface="Verdana"/>
                          <a:cs typeface="Verdana"/>
                          <a:sym typeface="Verdana"/>
                        </a:rPr>
                        <a:t>3</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0"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07"/>
                  </a:ext>
                </a:extLst>
              </a:tr>
              <a:tr h="109200">
                <a:tc gridSpan="5">
                  <a:txBody>
                    <a:bodyPr/>
                    <a:lstStyle/>
                    <a:p>
                      <a:pPr marL="0" marR="0" lvl="0" indent="0" algn="l" rtl="0">
                        <a:spcBef>
                          <a:spcPts val="0"/>
                        </a:spcBef>
                        <a:spcAft>
                          <a:spcPts val="0"/>
                        </a:spcAft>
                        <a:buNone/>
                      </a:pP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8"/>
                  </a:ext>
                </a:extLst>
              </a:tr>
              <a:tr h="109200">
                <a:tc rowSpan="6">
                  <a:txBody>
                    <a:bodyPr/>
                    <a:lstStyle/>
                    <a:p>
                      <a:pPr marL="0" marR="0" lvl="0" indent="0" algn="r" rtl="0">
                        <a:spcBef>
                          <a:spcPts val="0"/>
                        </a:spcBef>
                        <a:spcAft>
                          <a:spcPts val="0"/>
                        </a:spcAft>
                        <a:buNone/>
                      </a:pPr>
                      <a:endParaRPr sz="900" b="0" i="0" u="none" strike="noStrike" cap="none">
                        <a:solidFill>
                          <a:srgbClr val="000000"/>
                        </a:solidFill>
                        <a:latin typeface="Verdana"/>
                        <a:ea typeface="Verdana"/>
                        <a:cs typeface="Verdana"/>
                        <a:sym typeface="Verdana"/>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gridSpan="3">
                  <a:txBody>
                    <a:bodyPr/>
                    <a:lstStyle/>
                    <a:p>
                      <a:pPr marL="0" marR="0" lvl="0" indent="0" algn="r" rtl="0">
                        <a:spcBef>
                          <a:spcPts val="0"/>
                        </a:spcBef>
                        <a:spcAft>
                          <a:spcPts val="0"/>
                        </a:spcAft>
                        <a:buNone/>
                      </a:pPr>
                      <a:r>
                        <a:rPr lang="es-CL" sz="900" b="1" i="0" u="none" strike="noStrike" cap="none">
                          <a:solidFill>
                            <a:srgbClr val="000000"/>
                          </a:solidFill>
                          <a:latin typeface="Verdana"/>
                          <a:ea typeface="Verdana"/>
                          <a:cs typeface="Verdana"/>
                          <a:sym typeface="Verdana"/>
                        </a:rPr>
                        <a:t>Subtotal</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hMerge="1">
                  <a:txBody>
                    <a:bodyPr/>
                    <a:lstStyle/>
                    <a:p>
                      <a:endParaRPr lang="es-CL"/>
                    </a:p>
                  </a:txBody>
                  <a:tcPr/>
                </a:tc>
                <a:tc hMerge="1">
                  <a:txBody>
                    <a:bodyPr/>
                    <a:lstStyle/>
                    <a:p>
                      <a:endParaRPr lang="es-CL"/>
                    </a:p>
                  </a:txBody>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09"/>
                  </a:ext>
                </a:extLst>
              </a:tr>
              <a:tr h="109200">
                <a:tc vMerge="1">
                  <a:txBody>
                    <a:bodyPr/>
                    <a:lstStyle/>
                    <a:p>
                      <a:endParaRPr lang="es-CL"/>
                    </a:p>
                  </a:txBody>
                  <a:tcPr/>
                </a:tc>
                <a:tc gridSpan="3">
                  <a:txBody>
                    <a:bodyPr/>
                    <a:lstStyle/>
                    <a:p>
                      <a:pPr marL="0" marR="0" lvl="0" indent="0" algn="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Gastos Generales (10%)</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hMerge="1">
                  <a:txBody>
                    <a:bodyPr/>
                    <a:lstStyle/>
                    <a:p>
                      <a:endParaRPr lang="es-CL"/>
                    </a:p>
                  </a:txBody>
                  <a:tcPr/>
                </a:tc>
                <a:tc hMerge="1">
                  <a:txBody>
                    <a:bodyPr/>
                    <a:lstStyle/>
                    <a:p>
                      <a:endParaRPr lang="es-CL"/>
                    </a:p>
                  </a:txBody>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10"/>
                  </a:ext>
                </a:extLst>
              </a:tr>
              <a:tr h="176900">
                <a:tc vMerge="1">
                  <a:txBody>
                    <a:bodyPr/>
                    <a:lstStyle/>
                    <a:p>
                      <a:endParaRPr lang="es-CL"/>
                    </a:p>
                  </a:txBody>
                  <a:tcPr/>
                </a:tc>
                <a:tc gridSpan="3">
                  <a:txBody>
                    <a:bodyPr/>
                    <a:lstStyle/>
                    <a:p>
                      <a:pPr marL="0" marR="0" lvl="0" indent="0" algn="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Utilidades (15%)</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hMerge="1">
                  <a:txBody>
                    <a:bodyPr/>
                    <a:lstStyle/>
                    <a:p>
                      <a:endParaRPr lang="es-CL"/>
                    </a:p>
                  </a:txBody>
                  <a:tcPr/>
                </a:tc>
                <a:tc hMerge="1">
                  <a:txBody>
                    <a:bodyPr/>
                    <a:lstStyle/>
                    <a:p>
                      <a:endParaRPr lang="es-CL"/>
                    </a:p>
                  </a:txBody>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11"/>
                  </a:ext>
                </a:extLst>
              </a:tr>
              <a:tr h="176900">
                <a:tc vMerge="1">
                  <a:txBody>
                    <a:bodyPr/>
                    <a:lstStyle/>
                    <a:p>
                      <a:endParaRPr lang="es-CL"/>
                    </a:p>
                  </a:txBody>
                  <a:tcPr/>
                </a:tc>
                <a:tc gridSpan="3">
                  <a:txBody>
                    <a:bodyPr/>
                    <a:lstStyle/>
                    <a:p>
                      <a:pPr marL="0" marR="0" lvl="0" indent="0" algn="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Total Neto</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hMerge="1">
                  <a:txBody>
                    <a:bodyPr/>
                    <a:lstStyle/>
                    <a:p>
                      <a:endParaRPr lang="es-CL"/>
                    </a:p>
                  </a:txBody>
                  <a:tcPr/>
                </a:tc>
                <a:tc hMerge="1">
                  <a:txBody>
                    <a:bodyPr/>
                    <a:lstStyle/>
                    <a:p>
                      <a:endParaRPr lang="es-CL"/>
                    </a:p>
                  </a:txBody>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12"/>
                  </a:ext>
                </a:extLst>
              </a:tr>
              <a:tr h="176900">
                <a:tc vMerge="1">
                  <a:txBody>
                    <a:bodyPr/>
                    <a:lstStyle/>
                    <a:p>
                      <a:endParaRPr lang="es-CL"/>
                    </a:p>
                  </a:txBody>
                  <a:tcPr/>
                </a:tc>
                <a:tc gridSpan="3">
                  <a:txBody>
                    <a:bodyPr/>
                    <a:lstStyle/>
                    <a:p>
                      <a:pPr marL="0" marR="0" lvl="0" indent="0" algn="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I.V.A (19%)</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hMerge="1">
                  <a:txBody>
                    <a:bodyPr/>
                    <a:lstStyle/>
                    <a:p>
                      <a:endParaRPr lang="es-CL"/>
                    </a:p>
                  </a:txBody>
                  <a:tcPr/>
                </a:tc>
                <a:tc hMerge="1">
                  <a:txBody>
                    <a:bodyPr/>
                    <a:lstStyle/>
                    <a:p>
                      <a:endParaRPr lang="es-CL"/>
                    </a:p>
                  </a:txBody>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13"/>
                  </a:ext>
                </a:extLst>
              </a:tr>
              <a:tr h="176900">
                <a:tc vMerge="1">
                  <a:txBody>
                    <a:bodyPr/>
                    <a:lstStyle/>
                    <a:p>
                      <a:endParaRPr lang="es-CL"/>
                    </a:p>
                  </a:txBody>
                  <a:tcPr/>
                </a:tc>
                <a:tc gridSpan="3">
                  <a:txBody>
                    <a:bodyPr/>
                    <a:lstStyle/>
                    <a:p>
                      <a:pPr marL="0" marR="0" lvl="0" indent="0" algn="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Total</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tc hMerge="1">
                  <a:txBody>
                    <a:bodyPr/>
                    <a:lstStyle/>
                    <a:p>
                      <a:endParaRPr lang="es-CL"/>
                    </a:p>
                  </a:txBody>
                  <a:tcPr/>
                </a:tc>
                <a:tc hMerge="1">
                  <a:txBody>
                    <a:bodyPr/>
                    <a:lstStyle/>
                    <a:p>
                      <a:endParaRPr lang="es-CL"/>
                    </a:p>
                  </a:txBody>
                  <a:tcPr/>
                </a:tc>
                <a:tc>
                  <a:txBody>
                    <a:bodyPr/>
                    <a:lstStyle/>
                    <a:p>
                      <a:pPr marL="0" marR="0" lvl="0" indent="0" algn="ctr" rtl="0">
                        <a:lnSpc>
                          <a:spcPct val="100000"/>
                        </a:lnSpc>
                        <a:spcBef>
                          <a:spcPts val="0"/>
                        </a:spcBef>
                        <a:spcAft>
                          <a:spcPts val="0"/>
                        </a:spcAft>
                        <a:buClr>
                          <a:srgbClr val="000000"/>
                        </a:buClr>
                        <a:buSzPts val="900"/>
                        <a:buFont typeface="Verdana"/>
                        <a:buNone/>
                      </a:pPr>
                      <a:r>
                        <a:rPr lang="es-CL" sz="900" b="1" i="0" u="none" strike="noStrike" cap="none">
                          <a:solidFill>
                            <a:srgbClr val="000000"/>
                          </a:solidFill>
                          <a:latin typeface="Verdana"/>
                          <a:ea typeface="Verdana"/>
                          <a:cs typeface="Verdana"/>
                          <a:sym typeface="Verdana"/>
                        </a:rPr>
                        <a:t>$ xx</a:t>
                      </a:r>
                      <a:endParaRPr/>
                    </a:p>
                  </a:txBody>
                  <a:tcPr marL="9525" marR="9525" marT="9525" marB="0" anchor="ctr">
                    <a:lnL w="9525" cap="flat" cmpd="sng">
                      <a:solidFill>
                        <a:srgbClr val="7F7F7F"/>
                      </a:solidFill>
                      <a:prstDash val="solid"/>
                      <a:round/>
                      <a:headEnd type="none" w="sm" len="sm"/>
                      <a:tailEnd type="none" w="sm" len="sm"/>
                    </a:lnL>
                    <a:lnR w="9525" cap="flat" cmpd="sng">
                      <a:solidFill>
                        <a:srgbClr val="7F7F7F"/>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D5DBE5"/>
                    </a:solid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graphicFrame>
        <p:nvGraphicFramePr>
          <p:cNvPr id="241" name="Google Shape;241;p16"/>
          <p:cNvGraphicFramePr/>
          <p:nvPr/>
        </p:nvGraphicFramePr>
        <p:xfrm>
          <a:off x="550862" y="836612"/>
          <a:ext cx="4429125" cy="5256275"/>
        </p:xfrm>
        <a:graphic>
          <a:graphicData uri="http://schemas.openxmlformats.org/drawingml/2006/table">
            <a:tbl>
              <a:tblPr firstRow="1" bandRow="1">
                <a:noFill/>
                <a:tableStyleId>{5851C790-9E5F-4EA8-85CB-C0F401B66195}</a:tableStyleId>
              </a:tblPr>
              <a:tblGrid>
                <a:gridCol w="4429125">
                  <a:extLst>
                    <a:ext uri="{9D8B030D-6E8A-4147-A177-3AD203B41FA5}">
                      <a16:colId xmlns:a16="http://schemas.microsoft.com/office/drawing/2014/main" val="20000"/>
                    </a:ext>
                  </a:extLst>
                </a:gridCol>
              </a:tblGrid>
              <a:tr h="256200">
                <a:tc>
                  <a:txBody>
                    <a:bodyPr/>
                    <a:lstStyle/>
                    <a:p>
                      <a:pPr marL="0" marR="0" lvl="0" indent="0" algn="l" rtl="0">
                        <a:lnSpc>
                          <a:spcPct val="100000"/>
                        </a:lnSpc>
                        <a:spcBef>
                          <a:spcPts val="0"/>
                        </a:spcBef>
                        <a:spcAft>
                          <a:spcPts val="0"/>
                        </a:spcAft>
                        <a:buClr>
                          <a:schemeClr val="dk1"/>
                        </a:buClr>
                        <a:buSzPts val="1000"/>
                        <a:buFont typeface="Verdana"/>
                        <a:buNone/>
                      </a:pPr>
                      <a:r>
                        <a:rPr lang="es-CL" sz="1000" u="none" strike="noStrike" cap="none">
                          <a:latin typeface="Verdana"/>
                          <a:ea typeface="Verdana"/>
                          <a:cs typeface="Verdana"/>
                          <a:sym typeface="Verdana"/>
                        </a:rPr>
                        <a:t>Antecedentes Técnicos</a:t>
                      </a:r>
                      <a:endParaRPr sz="1000" u="none" strike="noStrike" cap="none">
                        <a:latin typeface="Verdana"/>
                        <a:ea typeface="Verdana"/>
                        <a:cs typeface="Verdana"/>
                        <a:sym typeface="Verdana"/>
                      </a:endParaRPr>
                    </a:p>
                  </a:txBody>
                  <a:tcPr marL="91450" marR="91450" marT="45725" marB="457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B4581"/>
                    </a:solidFill>
                  </a:tcPr>
                </a:tc>
                <a:extLst>
                  <a:ext uri="{0D108BD9-81ED-4DB2-BD59-A6C34878D82A}">
                    <a16:rowId xmlns:a16="http://schemas.microsoft.com/office/drawing/2014/main" val="10000"/>
                  </a:ext>
                </a:extLst>
              </a:tr>
              <a:tr h="1087475">
                <a:tc>
                  <a:txBody>
                    <a:bodyPr/>
                    <a:lstStyle/>
                    <a:p>
                      <a:pPr marL="342900" marR="0" lvl="0" indent="-163195" algn="l" rtl="0">
                        <a:lnSpc>
                          <a:spcPct val="100000"/>
                        </a:lnSpc>
                        <a:spcBef>
                          <a:spcPts val="0"/>
                        </a:spcBef>
                        <a:spcAft>
                          <a:spcPts val="0"/>
                        </a:spcAft>
                        <a:buClr>
                          <a:schemeClr val="dk1"/>
                        </a:buClr>
                        <a:buSzPts val="1000"/>
                        <a:buFont typeface="Arial"/>
                        <a:buChar char="•"/>
                      </a:pPr>
                      <a:r>
                        <a:rPr lang="es-CL" sz="1000" u="none" strike="noStrike" cap="none">
                          <a:latin typeface="Verdana"/>
                          <a:ea typeface="Verdana"/>
                          <a:cs typeface="Verdana"/>
                          <a:sym typeface="Verdana"/>
                        </a:rPr>
                        <a:t>Planimetría</a:t>
                      </a:r>
                      <a:endParaRPr sz="1000" u="none" strike="noStrike" cap="none">
                        <a:latin typeface="Verdana"/>
                        <a:ea typeface="Verdana"/>
                        <a:cs typeface="Verdana"/>
                        <a:sym typeface="Verdana"/>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latin typeface="Verdana"/>
                          <a:ea typeface="Verdana"/>
                          <a:cs typeface="Verdana"/>
                          <a:sym typeface="Verdana"/>
                        </a:rPr>
                        <a:t>Especificaciones técnicas</a:t>
                      </a:r>
                      <a:endParaRPr sz="1000" u="none" strike="noStrike" cap="none">
                        <a:latin typeface="Verdana"/>
                        <a:ea typeface="Verdana"/>
                        <a:cs typeface="Verdana"/>
                        <a:sym typeface="Verdana"/>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latin typeface="Verdana"/>
                          <a:ea typeface="Verdana"/>
                          <a:cs typeface="Verdana"/>
                          <a:sym typeface="Verdana"/>
                        </a:rPr>
                        <a:t>Presupuesto Itemizado</a:t>
                      </a:r>
                      <a:endParaRPr sz="1000" u="none" strike="noStrike" cap="none">
                        <a:latin typeface="Verdana"/>
                        <a:ea typeface="Verdana"/>
                        <a:cs typeface="Verdana"/>
                        <a:sym typeface="Verdana"/>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latin typeface="Verdana"/>
                          <a:ea typeface="Verdana"/>
                          <a:cs typeface="Verdana"/>
                          <a:sym typeface="Verdana"/>
                        </a:rPr>
                        <a:t>Cotizaciones </a:t>
                      </a:r>
                      <a:endParaRPr sz="1000" u="none" strike="noStrike" cap="none">
                        <a:latin typeface="Verdana"/>
                        <a:ea typeface="Verdana"/>
                        <a:cs typeface="Verdana"/>
                        <a:sym typeface="Verdana"/>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latin typeface="Verdana"/>
                          <a:ea typeface="Verdana"/>
                          <a:cs typeface="Verdana"/>
                          <a:sym typeface="Verdana"/>
                        </a:rPr>
                        <a:t>Archivo KMZ</a:t>
                      </a:r>
                      <a:endParaRPr sz="1000" u="none" strike="noStrike" cap="none">
                        <a:latin typeface="Verdana"/>
                        <a:ea typeface="Verdana"/>
                        <a:cs typeface="Verdana"/>
                        <a:sym typeface="Verdana"/>
                      </a:endParaRPr>
                    </a:p>
                  </a:txBody>
                  <a:tcPr marL="91450" marR="91450" marT="45725" marB="457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DEAF6"/>
                    </a:solidFill>
                  </a:tcPr>
                </a:tc>
                <a:extLst>
                  <a:ext uri="{0D108BD9-81ED-4DB2-BD59-A6C34878D82A}">
                    <a16:rowId xmlns:a16="http://schemas.microsoft.com/office/drawing/2014/main" val="10001"/>
                  </a:ext>
                </a:extLst>
              </a:tr>
              <a:tr h="256200">
                <a:tc>
                  <a:txBody>
                    <a:bodyPr/>
                    <a:lstStyle/>
                    <a:p>
                      <a:pPr marL="0" marR="0" lvl="0" indent="0" algn="l" rtl="0">
                        <a:lnSpc>
                          <a:spcPct val="100000"/>
                        </a:lnSpc>
                        <a:spcBef>
                          <a:spcPts val="0"/>
                        </a:spcBef>
                        <a:spcAft>
                          <a:spcPts val="0"/>
                        </a:spcAft>
                        <a:buClr>
                          <a:schemeClr val="lt1"/>
                        </a:buClr>
                        <a:buSzPts val="1000"/>
                        <a:buFont typeface="Calibri"/>
                        <a:buNone/>
                      </a:pPr>
                      <a:r>
                        <a:rPr lang="es-CL" sz="1000" b="1" u="none" strike="noStrike" cap="none">
                          <a:solidFill>
                            <a:schemeClr val="lt1"/>
                          </a:solidFill>
                          <a:latin typeface="Verdana"/>
                          <a:ea typeface="Verdana"/>
                          <a:cs typeface="Verdana"/>
                          <a:sym typeface="Verdana"/>
                        </a:rPr>
                        <a:t> Antecedentes de Factibilidad</a:t>
                      </a:r>
                      <a:endParaRPr sz="1000" b="1" u="none" strike="noStrike" cap="none">
                        <a:solidFill>
                          <a:schemeClr val="lt1"/>
                        </a:solidFill>
                        <a:latin typeface="Verdana"/>
                        <a:ea typeface="Verdana"/>
                        <a:cs typeface="Verdana"/>
                        <a:sym typeface="Verdana"/>
                      </a:endParaRPr>
                    </a:p>
                  </a:txBody>
                  <a:tcPr marL="91450" marR="91450" marT="45725" marB="457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extLst>
                  <a:ext uri="{0D108BD9-81ED-4DB2-BD59-A6C34878D82A}">
                    <a16:rowId xmlns:a16="http://schemas.microsoft.com/office/drawing/2014/main" val="10002"/>
                  </a:ext>
                </a:extLst>
              </a:tr>
              <a:tr h="1095000">
                <a:tc>
                  <a:txBody>
                    <a:bodyPr/>
                    <a:lstStyle/>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Acta de validación comunitaria</a:t>
                      </a:r>
                      <a:endParaRPr sz="1000" u="none" strike="noStrike" cap="none">
                        <a:solidFill>
                          <a:schemeClr val="dk1"/>
                        </a:solidFill>
                        <a:latin typeface="Verdana"/>
                        <a:ea typeface="Verdana"/>
                        <a:cs typeface="Verdana"/>
                        <a:sym typeface="Verdana"/>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Carta de compromiso de operación y/o mantención</a:t>
                      </a:r>
                      <a:endParaRPr sz="1000" u="none" strike="noStrike" cap="none">
                        <a:solidFill>
                          <a:schemeClr val="dk1"/>
                        </a:solidFill>
                        <a:latin typeface="Verdana"/>
                        <a:ea typeface="Verdana"/>
                        <a:cs typeface="Verdana"/>
                        <a:sym typeface="Verdana"/>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Plan de operación y/o mantención</a:t>
                      </a:r>
                      <a:endParaRPr sz="1000" u="none" strike="noStrike" cap="none">
                        <a:solidFill>
                          <a:schemeClr val="dk1"/>
                        </a:solidFill>
                        <a:latin typeface="Verdana"/>
                        <a:ea typeface="Verdana"/>
                        <a:cs typeface="Verdana"/>
                        <a:sym typeface="Verdana"/>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Carta de coordinación de redes</a:t>
                      </a:r>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Otros documentos</a:t>
                      </a:r>
                      <a:endParaRPr/>
                    </a:p>
                  </a:txBody>
                  <a:tcPr marL="91450" marR="91450" marT="45725" marB="457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extLst>
                  <a:ext uri="{0D108BD9-81ED-4DB2-BD59-A6C34878D82A}">
                    <a16:rowId xmlns:a16="http://schemas.microsoft.com/office/drawing/2014/main" val="10003"/>
                  </a:ext>
                </a:extLst>
              </a:tr>
              <a:tr h="256200">
                <a:tc>
                  <a:txBody>
                    <a:bodyPr/>
                    <a:lstStyle/>
                    <a:p>
                      <a:pPr marL="0" marR="31750" lvl="0" indent="0" algn="l" rtl="0">
                        <a:lnSpc>
                          <a:spcPct val="100000"/>
                        </a:lnSpc>
                        <a:spcBef>
                          <a:spcPts val="0"/>
                        </a:spcBef>
                        <a:spcAft>
                          <a:spcPts val="0"/>
                        </a:spcAft>
                        <a:buClr>
                          <a:schemeClr val="lt1"/>
                        </a:buClr>
                        <a:buSzPts val="1000"/>
                        <a:buFont typeface="Calibri"/>
                        <a:buNone/>
                      </a:pPr>
                      <a:r>
                        <a:rPr lang="es-CL" sz="1000" b="1" u="none" strike="noStrike" cap="none">
                          <a:solidFill>
                            <a:schemeClr val="lt1"/>
                          </a:solidFill>
                          <a:latin typeface="Verdana"/>
                          <a:ea typeface="Verdana"/>
                          <a:cs typeface="Verdana"/>
                          <a:sym typeface="Verdana"/>
                        </a:rPr>
                        <a:t>Instrumentos</a:t>
                      </a:r>
                      <a:endParaRPr/>
                    </a:p>
                  </a:txBody>
                  <a:tcPr marL="91450" marR="91450" marT="45725" marB="457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BF9000"/>
                    </a:solidFill>
                  </a:tcPr>
                </a:tc>
                <a:extLst>
                  <a:ext uri="{0D108BD9-81ED-4DB2-BD59-A6C34878D82A}">
                    <a16:rowId xmlns:a16="http://schemas.microsoft.com/office/drawing/2014/main" val="10004"/>
                  </a:ext>
                </a:extLst>
              </a:tr>
              <a:tr h="1116900">
                <a:tc>
                  <a:txBody>
                    <a:bodyPr/>
                    <a:lstStyle/>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Orientaciones Técnicas de la Tipología</a:t>
                      </a:r>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Manual Presentación de Proyectos</a:t>
                      </a:r>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Antecedentes técnicos referenciales</a:t>
                      </a:r>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Formulario referencial de postulación</a:t>
                      </a:r>
                      <a:endParaRPr/>
                    </a:p>
                    <a:p>
                      <a:pPr marL="342900" marR="31750" lvl="0" indent="-163195"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Cartas de compromisos referenciales</a:t>
                      </a:r>
                      <a:endParaRPr/>
                    </a:p>
                  </a:txBody>
                  <a:tcPr marL="91450" marR="91450" marT="45725" marB="457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5"/>
                  </a:ext>
                </a:extLst>
              </a:tr>
              <a:tr h="256200">
                <a:tc>
                  <a:txBody>
                    <a:bodyPr/>
                    <a:lstStyle/>
                    <a:p>
                      <a:pPr marL="179705" marR="31750" lvl="0" indent="0" algn="l" rtl="0">
                        <a:lnSpc>
                          <a:spcPct val="100000"/>
                        </a:lnSpc>
                        <a:spcBef>
                          <a:spcPts val="0"/>
                        </a:spcBef>
                        <a:spcAft>
                          <a:spcPts val="0"/>
                        </a:spcAft>
                        <a:buClr>
                          <a:schemeClr val="lt1"/>
                        </a:buClr>
                        <a:buSzPts val="1000"/>
                        <a:buFont typeface="Arial"/>
                        <a:buNone/>
                      </a:pPr>
                      <a:r>
                        <a:rPr lang="es-CL" sz="1000" b="1" u="none" strike="noStrike" cap="none">
                          <a:solidFill>
                            <a:schemeClr val="lt1"/>
                          </a:solidFill>
                          <a:latin typeface="Verdana"/>
                          <a:ea typeface="Verdana"/>
                          <a:cs typeface="Verdana"/>
                          <a:sym typeface="Verdana"/>
                        </a:rPr>
                        <a:t>Asistencia técnica</a:t>
                      </a:r>
                      <a:endParaRPr/>
                    </a:p>
                  </a:txBody>
                  <a:tcPr marL="91450" marR="91450" marT="45725" marB="457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757070"/>
                    </a:solidFill>
                  </a:tcPr>
                </a:tc>
                <a:extLst>
                  <a:ext uri="{0D108BD9-81ED-4DB2-BD59-A6C34878D82A}">
                    <a16:rowId xmlns:a16="http://schemas.microsoft.com/office/drawing/2014/main" val="10006"/>
                  </a:ext>
                </a:extLst>
              </a:tr>
              <a:tr h="932100">
                <a:tc>
                  <a:txBody>
                    <a:bodyPr/>
                    <a:lstStyle/>
                    <a:p>
                      <a:pPr marL="351155" marR="3175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Solicitud de capacitación</a:t>
                      </a:r>
                      <a:endParaRPr/>
                    </a:p>
                    <a:p>
                      <a:pPr marL="351155" marR="31750" lvl="0" indent="-171450" algn="l" rtl="0">
                        <a:lnSpc>
                          <a:spcPct val="100000"/>
                        </a:lnSpc>
                        <a:spcBef>
                          <a:spcPts val="0"/>
                        </a:spcBef>
                        <a:spcAft>
                          <a:spcPts val="0"/>
                        </a:spcAft>
                        <a:buClr>
                          <a:schemeClr val="dk1"/>
                        </a:buClr>
                        <a:buSzPts val="1000"/>
                        <a:buFont typeface="Arial"/>
                        <a:buChar char="•"/>
                      </a:pPr>
                      <a:r>
                        <a:rPr lang="es-CL" sz="1000" u="none" strike="noStrike" cap="none">
                          <a:solidFill>
                            <a:schemeClr val="dk1"/>
                          </a:solidFill>
                          <a:latin typeface="Verdana"/>
                          <a:ea typeface="Verdana"/>
                          <a:cs typeface="Verdana"/>
                          <a:sym typeface="Verdana"/>
                        </a:rPr>
                        <a:t>Asesoría técnica en la formulación</a:t>
                      </a:r>
                      <a:endParaRPr sz="1000" u="none" strike="noStrike" cap="none">
                        <a:solidFill>
                          <a:schemeClr val="dk1"/>
                        </a:solidFill>
                        <a:latin typeface="Verdana"/>
                        <a:ea typeface="Verdana"/>
                        <a:cs typeface="Verdana"/>
                        <a:sym typeface="Verdana"/>
                      </a:endParaRPr>
                    </a:p>
                  </a:txBody>
                  <a:tcPr marL="91450" marR="91450" marT="45725" marB="45725"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8D8D8"/>
                    </a:solidFill>
                  </a:tcPr>
                </a:tc>
                <a:extLst>
                  <a:ext uri="{0D108BD9-81ED-4DB2-BD59-A6C34878D82A}">
                    <a16:rowId xmlns:a16="http://schemas.microsoft.com/office/drawing/2014/main" val="10007"/>
                  </a:ext>
                </a:extLst>
              </a:tr>
            </a:tbl>
          </a:graphicData>
        </a:graphic>
      </p:graphicFrame>
      <p:sp>
        <p:nvSpPr>
          <p:cNvPr id="242" name="Google Shape;242;p16"/>
          <p:cNvSpPr/>
          <p:nvPr/>
        </p:nvSpPr>
        <p:spPr>
          <a:xfrm>
            <a:off x="227012" y="361756"/>
            <a:ext cx="3693137"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DOCUMENTOS</a:t>
            </a:r>
            <a:endParaRPr sz="1400" b="1">
              <a:solidFill>
                <a:schemeClr val="lt1"/>
              </a:solidFill>
              <a:latin typeface="Verdana"/>
              <a:ea typeface="Verdana"/>
              <a:cs typeface="Verdana"/>
              <a:sym typeface="Verdana"/>
            </a:endParaRPr>
          </a:p>
        </p:txBody>
      </p:sp>
      <p:pic>
        <p:nvPicPr>
          <p:cNvPr id="243" name="Google Shape;243;p16"/>
          <p:cNvPicPr preferRelativeResize="0"/>
          <p:nvPr/>
        </p:nvPicPr>
        <p:blipFill rotWithShape="1">
          <a:blip r:embed="rId3">
            <a:alphaModFix/>
          </a:blip>
          <a:srcRect/>
          <a:stretch/>
        </p:blipFill>
        <p:spPr>
          <a:xfrm>
            <a:off x="5061400" y="836612"/>
            <a:ext cx="6506713" cy="4597739"/>
          </a:xfrm>
          <a:prstGeom prst="rect">
            <a:avLst/>
          </a:prstGeom>
          <a:noFill/>
          <a:ln>
            <a:noFill/>
          </a:ln>
        </p:spPr>
      </p:pic>
      <p:sp>
        <p:nvSpPr>
          <p:cNvPr id="244" name="Google Shape;244;p16"/>
          <p:cNvSpPr txBox="1"/>
          <p:nvPr/>
        </p:nvSpPr>
        <p:spPr>
          <a:xfrm>
            <a:off x="5951538" y="5434351"/>
            <a:ext cx="5616575" cy="306237"/>
          </a:xfrm>
          <a:prstGeom prst="rect">
            <a:avLst/>
          </a:prstGeom>
          <a:noFill/>
          <a:ln>
            <a:noFill/>
          </a:ln>
        </p:spPr>
        <p:txBody>
          <a:bodyPr spcFirstLastPara="1" wrap="square" lIns="45700" tIns="45700" rIns="45700" bIns="45700" anchor="t" anchorCtr="0">
            <a:normAutofit/>
          </a:bodyPr>
          <a:lstStyle/>
          <a:p>
            <a:pPr marL="0" marR="0" lvl="0" indent="0" algn="r" rtl="0">
              <a:lnSpc>
                <a:spcPct val="90000"/>
              </a:lnSpc>
              <a:spcBef>
                <a:spcPts val="0"/>
              </a:spcBef>
              <a:spcAft>
                <a:spcPts val="0"/>
              </a:spcAft>
              <a:buNone/>
            </a:pPr>
            <a:r>
              <a:rPr lang="es-CL" sz="1000" b="0">
                <a:solidFill>
                  <a:srgbClr val="0B4581"/>
                </a:solidFill>
                <a:latin typeface="Verdana"/>
                <a:ea typeface="Verdana"/>
                <a:cs typeface="Verdana"/>
                <a:sym typeface="Verdana"/>
              </a:rPr>
              <a:t>Planimetría Referencial Sistema de Alarmas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7"/>
          <p:cNvSpPr/>
          <p:nvPr/>
        </p:nvSpPr>
        <p:spPr>
          <a:xfrm>
            <a:off x="6082946" y="3419218"/>
            <a:ext cx="4725105" cy="1240918"/>
          </a:xfrm>
          <a:prstGeom prst="rect">
            <a:avLst/>
          </a:prstGeom>
          <a:solidFill>
            <a:srgbClr val="0B45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250" name="Google Shape;250;p17"/>
          <p:cNvSpPr/>
          <p:nvPr/>
        </p:nvSpPr>
        <p:spPr>
          <a:xfrm>
            <a:off x="1110942" y="3435857"/>
            <a:ext cx="4725105" cy="1224279"/>
          </a:xfrm>
          <a:prstGeom prst="rect">
            <a:avLst/>
          </a:prstGeom>
          <a:solidFill>
            <a:srgbClr val="0B45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1" name="Google Shape;251;p17" descr="Diagrama&#10;&#10;Descripción generada automáticamente"/>
          <p:cNvPicPr preferRelativeResize="0"/>
          <p:nvPr/>
        </p:nvPicPr>
        <p:blipFill rotWithShape="1">
          <a:blip r:embed="rId3">
            <a:alphaModFix/>
          </a:blip>
          <a:srcRect/>
          <a:stretch/>
        </p:blipFill>
        <p:spPr>
          <a:xfrm>
            <a:off x="1110943" y="2143311"/>
            <a:ext cx="4789170" cy="1115677"/>
          </a:xfrm>
          <a:prstGeom prst="rect">
            <a:avLst/>
          </a:prstGeom>
          <a:noFill/>
          <a:ln>
            <a:noFill/>
          </a:ln>
        </p:spPr>
      </p:pic>
      <p:pic>
        <p:nvPicPr>
          <p:cNvPr id="252" name="Google Shape;252;p17" descr="Diagrama&#10;&#10;Descripción generada automáticamente con confianza baja"/>
          <p:cNvPicPr preferRelativeResize="0"/>
          <p:nvPr/>
        </p:nvPicPr>
        <p:blipFill rotWithShape="1">
          <a:blip r:embed="rId4">
            <a:alphaModFix/>
          </a:blip>
          <a:srcRect/>
          <a:stretch/>
        </p:blipFill>
        <p:spPr>
          <a:xfrm>
            <a:off x="6058824" y="2137778"/>
            <a:ext cx="4319641" cy="1115676"/>
          </a:xfrm>
          <a:prstGeom prst="rect">
            <a:avLst/>
          </a:prstGeom>
          <a:noFill/>
          <a:ln>
            <a:noFill/>
          </a:ln>
        </p:spPr>
      </p:pic>
      <p:grpSp>
        <p:nvGrpSpPr>
          <p:cNvPr id="253" name="Google Shape;253;p17"/>
          <p:cNvGrpSpPr/>
          <p:nvPr/>
        </p:nvGrpSpPr>
        <p:grpSpPr>
          <a:xfrm>
            <a:off x="2058646" y="1287785"/>
            <a:ext cx="7631083" cy="407479"/>
            <a:chOff x="-549280" y="1814959"/>
            <a:chExt cx="7631083" cy="407479"/>
          </a:xfrm>
        </p:grpSpPr>
        <p:grpSp>
          <p:nvGrpSpPr>
            <p:cNvPr id="254" name="Google Shape;254;p17"/>
            <p:cNvGrpSpPr/>
            <p:nvPr/>
          </p:nvGrpSpPr>
          <p:grpSpPr>
            <a:xfrm>
              <a:off x="-549280" y="1814959"/>
              <a:ext cx="7631083" cy="407479"/>
              <a:chOff x="-1178268" y="-2858"/>
              <a:chExt cx="7631424" cy="407702"/>
            </a:xfrm>
          </p:grpSpPr>
          <p:sp>
            <p:nvSpPr>
              <p:cNvPr id="255" name="Google Shape;255;p17"/>
              <p:cNvSpPr/>
              <p:nvPr/>
            </p:nvSpPr>
            <p:spPr>
              <a:xfrm>
                <a:off x="-1178268" y="0"/>
                <a:ext cx="1440066" cy="396217"/>
              </a:xfrm>
              <a:prstGeom prst="roundRect">
                <a:avLst>
                  <a:gd name="adj" fmla="val 16667"/>
                </a:avLst>
              </a:prstGeom>
              <a:solidFill>
                <a:srgbClr val="0B4581"/>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None/>
                </a:pPr>
                <a:r>
                  <a:rPr lang="es-CL" sz="1000" b="1">
                    <a:solidFill>
                      <a:schemeClr val="lt1"/>
                    </a:solidFill>
                    <a:latin typeface="Verdana"/>
                    <a:ea typeface="Verdana"/>
                    <a:cs typeface="Verdana"/>
                    <a:sym typeface="Verdana"/>
                  </a:rPr>
                  <a:t>ACTIVACIÓN</a:t>
                </a:r>
                <a:endParaRPr sz="1000">
                  <a:solidFill>
                    <a:schemeClr val="lt1"/>
                  </a:solidFill>
                  <a:latin typeface="Verdana"/>
                  <a:ea typeface="Verdana"/>
                  <a:cs typeface="Verdana"/>
                  <a:sym typeface="Verdana"/>
                </a:endParaRPr>
              </a:p>
            </p:txBody>
          </p:sp>
          <p:sp>
            <p:nvSpPr>
              <p:cNvPr id="256" name="Google Shape;256;p17"/>
              <p:cNvSpPr/>
              <p:nvPr/>
            </p:nvSpPr>
            <p:spPr>
              <a:xfrm>
                <a:off x="575881" y="8627"/>
                <a:ext cx="1440066" cy="396217"/>
              </a:xfrm>
              <a:prstGeom prst="roundRect">
                <a:avLst>
                  <a:gd name="adj" fmla="val 16667"/>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None/>
                </a:pPr>
                <a:r>
                  <a:rPr lang="es-CL" sz="1000" b="1">
                    <a:solidFill>
                      <a:schemeClr val="lt1"/>
                    </a:solidFill>
                    <a:latin typeface="Verdana"/>
                    <a:ea typeface="Verdana"/>
                    <a:cs typeface="Verdana"/>
                    <a:sym typeface="Verdana"/>
                  </a:rPr>
                  <a:t>CENTRAL DE ALARMA</a:t>
                </a:r>
                <a:endParaRPr sz="1000">
                  <a:solidFill>
                    <a:schemeClr val="lt1"/>
                  </a:solidFill>
                  <a:latin typeface="Verdana"/>
                  <a:ea typeface="Verdana"/>
                  <a:cs typeface="Verdana"/>
                  <a:sym typeface="Verdana"/>
                </a:endParaRPr>
              </a:p>
            </p:txBody>
          </p:sp>
          <p:sp>
            <p:nvSpPr>
              <p:cNvPr id="257" name="Google Shape;257;p17"/>
              <p:cNvSpPr/>
              <p:nvPr/>
            </p:nvSpPr>
            <p:spPr>
              <a:xfrm>
                <a:off x="3146351" y="-2858"/>
                <a:ext cx="1440066" cy="396217"/>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90170" marR="0" lvl="0" indent="0" algn="ctr" rtl="0">
                  <a:lnSpc>
                    <a:spcPct val="107000"/>
                  </a:lnSpc>
                  <a:spcBef>
                    <a:spcPts val="0"/>
                  </a:spcBef>
                  <a:spcAft>
                    <a:spcPts val="0"/>
                  </a:spcAft>
                  <a:buNone/>
                </a:pPr>
                <a:r>
                  <a:rPr lang="es-CL" sz="1000" b="1">
                    <a:solidFill>
                      <a:schemeClr val="lt1"/>
                    </a:solidFill>
                    <a:latin typeface="Verdana"/>
                    <a:ea typeface="Verdana"/>
                    <a:cs typeface="Verdana"/>
                    <a:sym typeface="Verdana"/>
                  </a:rPr>
                  <a:t>ALERTA</a:t>
                </a:r>
                <a:endParaRPr sz="1000">
                  <a:solidFill>
                    <a:schemeClr val="lt1"/>
                  </a:solidFill>
                  <a:latin typeface="Verdana"/>
                  <a:ea typeface="Verdana"/>
                  <a:cs typeface="Verdana"/>
                  <a:sym typeface="Verdana"/>
                </a:endParaRPr>
              </a:p>
            </p:txBody>
          </p:sp>
          <p:sp>
            <p:nvSpPr>
              <p:cNvPr id="258" name="Google Shape;258;p17"/>
              <p:cNvSpPr/>
              <p:nvPr/>
            </p:nvSpPr>
            <p:spPr>
              <a:xfrm>
                <a:off x="5013090" y="0"/>
                <a:ext cx="1440066" cy="396217"/>
              </a:xfrm>
              <a:prstGeom prst="roundRect">
                <a:avLst>
                  <a:gd name="adj" fmla="val 16667"/>
                </a:avLst>
              </a:prstGeom>
              <a:solidFill>
                <a:srgbClr val="757070"/>
              </a:solid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0"/>
                  </a:spcAft>
                  <a:buNone/>
                </a:pPr>
                <a:r>
                  <a:rPr lang="es-CL" sz="1000" b="1">
                    <a:solidFill>
                      <a:schemeClr val="lt1"/>
                    </a:solidFill>
                    <a:latin typeface="Verdana"/>
                    <a:ea typeface="Verdana"/>
                    <a:cs typeface="Verdana"/>
                    <a:sym typeface="Verdana"/>
                  </a:rPr>
                  <a:t>PLACA ADVERTENCIA</a:t>
                </a:r>
                <a:endParaRPr sz="1000">
                  <a:solidFill>
                    <a:schemeClr val="lt1"/>
                  </a:solidFill>
                  <a:latin typeface="Verdana"/>
                  <a:ea typeface="Verdana"/>
                  <a:cs typeface="Verdana"/>
                  <a:sym typeface="Verdana"/>
                </a:endParaRPr>
              </a:p>
            </p:txBody>
          </p:sp>
          <p:sp>
            <p:nvSpPr>
              <p:cNvPr id="259" name="Google Shape;259;p17"/>
              <p:cNvSpPr/>
              <p:nvPr/>
            </p:nvSpPr>
            <p:spPr>
              <a:xfrm>
                <a:off x="303094" y="63861"/>
                <a:ext cx="166119" cy="285750"/>
              </a:xfrm>
              <a:prstGeom prst="rightArrow">
                <a:avLst>
                  <a:gd name="adj1" fmla="val 50001"/>
                  <a:gd name="adj2" fmla="val 100000"/>
                </a:avLst>
              </a:pr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Verdana"/>
                  <a:ea typeface="Verdana"/>
                  <a:cs typeface="Verdana"/>
                  <a:sym typeface="Verdana"/>
                </a:endParaRPr>
              </a:p>
            </p:txBody>
          </p:sp>
        </p:grpSp>
        <p:sp>
          <p:nvSpPr>
            <p:cNvPr id="260" name="Google Shape;260;p17"/>
            <p:cNvSpPr/>
            <p:nvPr/>
          </p:nvSpPr>
          <p:spPr>
            <a:xfrm>
              <a:off x="3093790" y="1870162"/>
              <a:ext cx="166111" cy="285593"/>
            </a:xfrm>
            <a:prstGeom prst="rightArrow">
              <a:avLst>
                <a:gd name="adj1" fmla="val 50001"/>
                <a:gd name="adj2" fmla="val 100000"/>
              </a:avLst>
            </a:pr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Verdana"/>
                <a:ea typeface="Verdana"/>
                <a:cs typeface="Verdana"/>
                <a:sym typeface="Verdana"/>
              </a:endParaRPr>
            </a:p>
          </p:txBody>
        </p:sp>
        <p:sp>
          <p:nvSpPr>
            <p:cNvPr id="261" name="Google Shape;261;p17"/>
            <p:cNvSpPr/>
            <p:nvPr/>
          </p:nvSpPr>
          <p:spPr>
            <a:xfrm>
              <a:off x="5262363" y="1881641"/>
              <a:ext cx="166111" cy="285593"/>
            </a:xfrm>
            <a:prstGeom prst="rightArrow">
              <a:avLst>
                <a:gd name="adj1" fmla="val 50001"/>
                <a:gd name="adj2" fmla="val 100000"/>
              </a:avLst>
            </a:pr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Verdana"/>
                <a:ea typeface="Verdana"/>
                <a:cs typeface="Verdana"/>
                <a:sym typeface="Verdana"/>
              </a:endParaRPr>
            </a:p>
          </p:txBody>
        </p:sp>
      </p:grpSp>
      <p:sp>
        <p:nvSpPr>
          <p:cNvPr id="262" name="Google Shape;262;p17"/>
          <p:cNvSpPr/>
          <p:nvPr/>
        </p:nvSpPr>
        <p:spPr>
          <a:xfrm>
            <a:off x="1219199" y="3520345"/>
            <a:ext cx="4438651" cy="1072986"/>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es-CL" sz="1100" b="1">
                <a:solidFill>
                  <a:schemeClr val="lt1"/>
                </a:solidFill>
                <a:latin typeface="Verdana"/>
                <a:ea typeface="Verdana"/>
                <a:cs typeface="Verdana"/>
                <a:sym typeface="Verdana"/>
              </a:rPr>
              <a:t>Activación Inalámbrica + medios de alerta</a:t>
            </a:r>
            <a:endParaRPr/>
          </a:p>
          <a:p>
            <a:pPr marL="171450" marR="0" lvl="0" indent="-101600" algn="just" rtl="0">
              <a:lnSpc>
                <a:spcPct val="107000"/>
              </a:lnSpc>
              <a:spcBef>
                <a:spcPts val="0"/>
              </a:spcBef>
              <a:spcAft>
                <a:spcPts val="0"/>
              </a:spcAft>
              <a:buClr>
                <a:schemeClr val="lt1"/>
              </a:buClr>
              <a:buSzPts val="1100"/>
              <a:buFont typeface="Arial"/>
              <a:buNone/>
            </a:pPr>
            <a:endParaRPr sz="1000">
              <a:solidFill>
                <a:schemeClr val="lt1"/>
              </a:solidFill>
              <a:latin typeface="Verdana"/>
              <a:ea typeface="Verdana"/>
              <a:cs typeface="Verdana"/>
              <a:sym typeface="Verdana"/>
            </a:endParaRPr>
          </a:p>
          <a:p>
            <a:pPr marL="171450" marR="0" lvl="0" indent="-171450" algn="just" rtl="0">
              <a:lnSpc>
                <a:spcPct val="107000"/>
              </a:lnSpc>
              <a:spcBef>
                <a:spcPts val="0"/>
              </a:spcBef>
              <a:spcAft>
                <a:spcPts val="0"/>
              </a:spcAft>
              <a:buClr>
                <a:schemeClr val="lt1"/>
              </a:buClr>
              <a:buSzPts val="1100"/>
              <a:buFont typeface="Arial"/>
              <a:buChar char="•"/>
            </a:pPr>
            <a:r>
              <a:rPr lang="es-CL" sz="1000">
                <a:solidFill>
                  <a:schemeClr val="lt1"/>
                </a:solidFill>
                <a:latin typeface="Verdana"/>
                <a:ea typeface="Verdana"/>
                <a:cs typeface="Verdana"/>
                <a:sym typeface="Verdana"/>
              </a:rPr>
              <a:t>Pulsador de activación inalámbrico con alerta audiovisual</a:t>
            </a:r>
            <a:endParaRPr/>
          </a:p>
          <a:p>
            <a:pPr marL="171450" marR="0" lvl="0" indent="-171450" algn="just" rtl="0">
              <a:lnSpc>
                <a:spcPct val="107000"/>
              </a:lnSpc>
              <a:spcBef>
                <a:spcPts val="0"/>
              </a:spcBef>
              <a:spcAft>
                <a:spcPts val="0"/>
              </a:spcAft>
              <a:buClr>
                <a:schemeClr val="lt1"/>
              </a:buClr>
              <a:buSzPts val="1100"/>
              <a:buFont typeface="Arial"/>
              <a:buChar char="•"/>
            </a:pPr>
            <a:r>
              <a:rPr lang="es-CL" sz="1000">
                <a:solidFill>
                  <a:schemeClr val="lt1"/>
                </a:solidFill>
                <a:latin typeface="Verdana"/>
                <a:ea typeface="Verdana"/>
                <a:cs typeface="Verdana"/>
                <a:sym typeface="Verdana"/>
              </a:rPr>
              <a:t>Pulsador de activación inalámbrico con alerta de mensajería</a:t>
            </a:r>
            <a:endParaRPr/>
          </a:p>
          <a:p>
            <a:pPr marL="171450" marR="0" lvl="0" indent="-171450" algn="just" rtl="0">
              <a:lnSpc>
                <a:spcPct val="107000"/>
              </a:lnSpc>
              <a:spcBef>
                <a:spcPts val="0"/>
              </a:spcBef>
              <a:spcAft>
                <a:spcPts val="0"/>
              </a:spcAft>
              <a:buClr>
                <a:schemeClr val="lt1"/>
              </a:buClr>
              <a:buSzPts val="1100"/>
              <a:buFont typeface="Arial"/>
              <a:buChar char="•"/>
            </a:pPr>
            <a:r>
              <a:rPr lang="es-CL" sz="1000">
                <a:solidFill>
                  <a:schemeClr val="lt1"/>
                </a:solidFill>
                <a:latin typeface="Verdana"/>
                <a:ea typeface="Verdana"/>
                <a:cs typeface="Verdana"/>
                <a:sym typeface="Verdana"/>
              </a:rPr>
              <a:t>Pulsador de activación inalámbrica y telefónica con alerta audiovisual, mensajería, perifoneo y monitoreo</a:t>
            </a:r>
            <a:endParaRPr/>
          </a:p>
        </p:txBody>
      </p:sp>
      <p:sp>
        <p:nvSpPr>
          <p:cNvPr id="263" name="Google Shape;263;p17"/>
          <p:cNvSpPr/>
          <p:nvPr/>
        </p:nvSpPr>
        <p:spPr>
          <a:xfrm>
            <a:off x="6325805" y="3534164"/>
            <a:ext cx="4052660" cy="752898"/>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es-CL" sz="1100" b="1">
                <a:solidFill>
                  <a:schemeClr val="lt1"/>
                </a:solidFill>
                <a:latin typeface="Verdana"/>
                <a:ea typeface="Verdana"/>
                <a:cs typeface="Verdana"/>
                <a:sym typeface="Verdana"/>
              </a:rPr>
              <a:t>Activación APP + medios de alerta</a:t>
            </a:r>
            <a:endParaRPr/>
          </a:p>
          <a:p>
            <a:pPr marL="0" marR="0" lvl="0" indent="0" algn="just" rtl="0">
              <a:lnSpc>
                <a:spcPct val="107000"/>
              </a:lnSpc>
              <a:spcBef>
                <a:spcPts val="0"/>
              </a:spcBef>
              <a:spcAft>
                <a:spcPts val="0"/>
              </a:spcAft>
              <a:buNone/>
            </a:pPr>
            <a:endParaRPr sz="1000">
              <a:solidFill>
                <a:schemeClr val="lt1"/>
              </a:solidFill>
              <a:latin typeface="Verdana"/>
              <a:ea typeface="Verdana"/>
              <a:cs typeface="Verdana"/>
              <a:sym typeface="Verdana"/>
            </a:endParaRPr>
          </a:p>
          <a:p>
            <a:pPr marL="171450" marR="0" lvl="0" indent="-171450" algn="just" rtl="0">
              <a:lnSpc>
                <a:spcPct val="107000"/>
              </a:lnSpc>
              <a:spcBef>
                <a:spcPts val="0"/>
              </a:spcBef>
              <a:spcAft>
                <a:spcPts val="0"/>
              </a:spcAft>
              <a:buClr>
                <a:schemeClr val="lt1"/>
              </a:buClr>
              <a:buSzPts val="1100"/>
              <a:buFont typeface="Arial"/>
              <a:buChar char="•"/>
            </a:pPr>
            <a:r>
              <a:rPr lang="es-CL" sz="1000">
                <a:solidFill>
                  <a:schemeClr val="lt1"/>
                </a:solidFill>
                <a:latin typeface="Verdana"/>
                <a:ea typeface="Verdana"/>
                <a:cs typeface="Verdana"/>
                <a:sym typeface="Verdana"/>
              </a:rPr>
              <a:t>Sistema con activación APP4 telefónica con alerta en monitoreo</a:t>
            </a:r>
            <a:endParaRPr sz="1000">
              <a:solidFill>
                <a:schemeClr val="lt1"/>
              </a:solidFill>
              <a:latin typeface="Verdana"/>
              <a:ea typeface="Verdana"/>
              <a:cs typeface="Verdana"/>
              <a:sym typeface="Verdana"/>
            </a:endParaRPr>
          </a:p>
        </p:txBody>
      </p:sp>
      <p:pic>
        <p:nvPicPr>
          <p:cNvPr id="264" name="Google Shape;264;p17"/>
          <p:cNvPicPr preferRelativeResize="0"/>
          <p:nvPr/>
        </p:nvPicPr>
        <p:blipFill rotWithShape="1">
          <a:blip r:embed="rId5">
            <a:alphaModFix/>
          </a:blip>
          <a:srcRect t="39315" r="2188" b="10211"/>
          <a:stretch/>
        </p:blipFill>
        <p:spPr>
          <a:xfrm>
            <a:off x="6570959" y="4940850"/>
            <a:ext cx="3565982" cy="980645"/>
          </a:xfrm>
          <a:prstGeom prst="rect">
            <a:avLst/>
          </a:prstGeom>
          <a:noFill/>
          <a:ln>
            <a:noFill/>
          </a:ln>
        </p:spPr>
      </p:pic>
      <p:pic>
        <p:nvPicPr>
          <p:cNvPr id="265" name="Google Shape;265;p17"/>
          <p:cNvPicPr preferRelativeResize="0"/>
          <p:nvPr/>
        </p:nvPicPr>
        <p:blipFill rotWithShape="1">
          <a:blip r:embed="rId6">
            <a:alphaModFix/>
          </a:blip>
          <a:srcRect l="2247" t="46434" r="1404"/>
          <a:stretch/>
        </p:blipFill>
        <p:spPr>
          <a:xfrm>
            <a:off x="1839202" y="4872710"/>
            <a:ext cx="3602491" cy="1065285"/>
          </a:xfrm>
          <a:prstGeom prst="rect">
            <a:avLst/>
          </a:prstGeom>
          <a:noFill/>
          <a:ln>
            <a:noFill/>
          </a:ln>
        </p:spPr>
      </p:pic>
      <p:sp>
        <p:nvSpPr>
          <p:cNvPr id="266" name="Google Shape;266;p17"/>
          <p:cNvSpPr/>
          <p:nvPr/>
        </p:nvSpPr>
        <p:spPr>
          <a:xfrm rot="5400000">
            <a:off x="2628394" y="1734065"/>
            <a:ext cx="166111" cy="285593"/>
          </a:xfrm>
          <a:prstGeom prst="rightArrow">
            <a:avLst>
              <a:gd name="adj1" fmla="val 50001"/>
              <a:gd name="adj2" fmla="val 100000"/>
            </a:avLst>
          </a:pr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Verdana"/>
              <a:ea typeface="Verdana"/>
              <a:cs typeface="Verdana"/>
              <a:sym typeface="Verdana"/>
            </a:endParaRPr>
          </a:p>
        </p:txBody>
      </p:sp>
      <p:sp>
        <p:nvSpPr>
          <p:cNvPr id="267" name="Google Shape;267;p17"/>
          <p:cNvSpPr/>
          <p:nvPr/>
        </p:nvSpPr>
        <p:spPr>
          <a:xfrm rot="5400000">
            <a:off x="7087900" y="1715555"/>
            <a:ext cx="166111" cy="285593"/>
          </a:xfrm>
          <a:prstGeom prst="rightArrow">
            <a:avLst>
              <a:gd name="adj1" fmla="val 50001"/>
              <a:gd name="adj2" fmla="val 100000"/>
            </a:avLst>
          </a:pr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Verdana"/>
              <a:ea typeface="Verdana"/>
              <a:cs typeface="Verdana"/>
              <a:sym typeface="Verdana"/>
            </a:endParaRPr>
          </a:p>
        </p:txBody>
      </p:sp>
      <p:sp>
        <p:nvSpPr>
          <p:cNvPr id="268" name="Google Shape;268;p17"/>
          <p:cNvSpPr/>
          <p:nvPr/>
        </p:nvSpPr>
        <p:spPr>
          <a:xfrm>
            <a:off x="227012" y="361756"/>
            <a:ext cx="4968876"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ANEXOS: CRITERIOS DE DISEÑO TÉCNICO</a:t>
            </a:r>
            <a:endParaRPr sz="1400" b="1">
              <a:solidFill>
                <a:schemeClr val="lt1"/>
              </a:solidFill>
              <a:latin typeface="Verdana"/>
              <a:ea typeface="Verdana"/>
              <a:cs typeface="Verdana"/>
              <a:sym typeface="Verdana"/>
            </a:endParaRPr>
          </a:p>
        </p:txBody>
      </p:sp>
      <p:sp>
        <p:nvSpPr>
          <p:cNvPr id="269" name="Google Shape;269;p17"/>
          <p:cNvSpPr/>
          <p:nvPr/>
        </p:nvSpPr>
        <p:spPr>
          <a:xfrm>
            <a:off x="5915042" y="1342987"/>
            <a:ext cx="166111" cy="285593"/>
          </a:xfrm>
          <a:prstGeom prst="rightArrow">
            <a:avLst>
              <a:gd name="adj1" fmla="val 50001"/>
              <a:gd name="adj2" fmla="val 100000"/>
            </a:avLst>
          </a:pr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Verdana"/>
              <a:ea typeface="Verdana"/>
              <a:cs typeface="Verdana"/>
              <a:sym typeface="Verdana"/>
            </a:endParaRPr>
          </a:p>
        </p:txBody>
      </p:sp>
      <p:sp>
        <p:nvSpPr>
          <p:cNvPr id="270" name="Google Shape;270;p17"/>
          <p:cNvSpPr txBox="1"/>
          <p:nvPr/>
        </p:nvSpPr>
        <p:spPr>
          <a:xfrm>
            <a:off x="550863" y="836613"/>
            <a:ext cx="5616575" cy="306237"/>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None/>
            </a:pPr>
            <a:r>
              <a:rPr lang="es-CL" sz="1200" b="1">
                <a:solidFill>
                  <a:srgbClr val="0B4581"/>
                </a:solidFill>
                <a:latin typeface="Verdana"/>
                <a:ea typeface="Verdana"/>
                <a:cs typeface="Verdana"/>
                <a:sym typeface="Verdana"/>
              </a:rPr>
              <a:t>Selección de Sistema</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8"/>
          <p:cNvSpPr/>
          <p:nvPr/>
        </p:nvSpPr>
        <p:spPr>
          <a:xfrm>
            <a:off x="7505216" y="3600780"/>
            <a:ext cx="4062898" cy="1536828"/>
          </a:xfrm>
          <a:prstGeom prst="rect">
            <a:avLst/>
          </a:prstGeom>
          <a:solidFill>
            <a:srgbClr val="0B45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8"/>
          <p:cNvSpPr/>
          <p:nvPr/>
        </p:nvSpPr>
        <p:spPr>
          <a:xfrm>
            <a:off x="7505216" y="3646223"/>
            <a:ext cx="5124450" cy="13735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L" sz="1000" b="1">
                <a:solidFill>
                  <a:schemeClr val="lt1"/>
                </a:solidFill>
                <a:latin typeface="Verdana"/>
                <a:ea typeface="Verdana"/>
                <a:cs typeface="Verdana"/>
                <a:sym typeface="Verdana"/>
              </a:rPr>
              <a:t>Definición del sistema a implementar:</a:t>
            </a:r>
            <a:endParaRPr/>
          </a:p>
          <a:p>
            <a:pPr marL="0" marR="0" lvl="0" indent="0" algn="l" rtl="0">
              <a:spcBef>
                <a:spcPts val="0"/>
              </a:spcBef>
              <a:spcAft>
                <a:spcPts val="0"/>
              </a:spcAft>
              <a:buNone/>
            </a:pPr>
            <a:endParaRPr sz="1000">
              <a:solidFill>
                <a:schemeClr val="lt1"/>
              </a:solidFill>
              <a:latin typeface="Verdana"/>
              <a:ea typeface="Verdana"/>
              <a:cs typeface="Verdana"/>
              <a:sym typeface="Verdana"/>
            </a:endParaRPr>
          </a:p>
          <a:p>
            <a:pPr marL="342900" marR="0" lvl="0" indent="-342900" algn="just" rtl="0">
              <a:lnSpc>
                <a:spcPct val="107000"/>
              </a:lnSpc>
              <a:spcBef>
                <a:spcPts val="0"/>
              </a:spcBef>
              <a:spcAft>
                <a:spcPts val="0"/>
              </a:spcAft>
              <a:buClr>
                <a:schemeClr val="lt1"/>
              </a:buClr>
              <a:buSzPts val="1000"/>
              <a:buFont typeface="Calibri"/>
              <a:buChar char="-"/>
            </a:pPr>
            <a:r>
              <a:rPr lang="es-CL" sz="1000">
                <a:solidFill>
                  <a:schemeClr val="lt1"/>
                </a:solidFill>
                <a:latin typeface="Verdana"/>
                <a:ea typeface="Verdana"/>
                <a:cs typeface="Verdana"/>
                <a:sym typeface="Verdana"/>
              </a:rPr>
              <a:t>Objetivos específicos</a:t>
            </a:r>
            <a:endParaRPr sz="1000">
              <a:solidFill>
                <a:schemeClr val="lt1"/>
              </a:solidFill>
              <a:latin typeface="Verdana"/>
              <a:ea typeface="Verdana"/>
              <a:cs typeface="Verdana"/>
              <a:sym typeface="Verdana"/>
            </a:endParaRPr>
          </a:p>
          <a:p>
            <a:pPr marL="342900" marR="0" lvl="0" indent="-342900" algn="just" rtl="0">
              <a:lnSpc>
                <a:spcPct val="107000"/>
              </a:lnSpc>
              <a:spcBef>
                <a:spcPts val="0"/>
              </a:spcBef>
              <a:spcAft>
                <a:spcPts val="0"/>
              </a:spcAft>
              <a:buClr>
                <a:schemeClr val="lt1"/>
              </a:buClr>
              <a:buSzPts val="1000"/>
              <a:buFont typeface="Calibri"/>
              <a:buChar char="-"/>
            </a:pPr>
            <a:r>
              <a:rPr lang="es-CL" sz="1000">
                <a:solidFill>
                  <a:schemeClr val="lt1"/>
                </a:solidFill>
                <a:latin typeface="Verdana"/>
                <a:ea typeface="Verdana"/>
                <a:cs typeface="Verdana"/>
                <a:sym typeface="Verdana"/>
              </a:rPr>
              <a:t>Caracterización de la población objetivo.</a:t>
            </a:r>
            <a:endParaRPr sz="1000">
              <a:solidFill>
                <a:schemeClr val="lt1"/>
              </a:solidFill>
              <a:latin typeface="Verdana"/>
              <a:ea typeface="Verdana"/>
              <a:cs typeface="Verdana"/>
              <a:sym typeface="Verdana"/>
            </a:endParaRPr>
          </a:p>
          <a:p>
            <a:pPr marL="342900" marR="30480" lvl="0" indent="-342900" algn="just" rtl="0">
              <a:lnSpc>
                <a:spcPct val="107000"/>
              </a:lnSpc>
              <a:spcBef>
                <a:spcPts val="0"/>
              </a:spcBef>
              <a:spcAft>
                <a:spcPts val="0"/>
              </a:spcAft>
              <a:buClr>
                <a:schemeClr val="lt1"/>
              </a:buClr>
              <a:buSzPts val="1000"/>
              <a:buFont typeface="Calibri"/>
              <a:buChar char="-"/>
            </a:pPr>
            <a:r>
              <a:rPr lang="es-CL" sz="1000">
                <a:solidFill>
                  <a:schemeClr val="lt1"/>
                </a:solidFill>
                <a:latin typeface="Verdana"/>
                <a:ea typeface="Verdana"/>
                <a:cs typeface="Verdana"/>
                <a:sym typeface="Verdana"/>
              </a:rPr>
              <a:t>Condiciones tipológicas de la vivienda</a:t>
            </a:r>
            <a:endParaRPr sz="1000">
              <a:solidFill>
                <a:schemeClr val="lt1"/>
              </a:solidFill>
              <a:latin typeface="Verdana"/>
              <a:ea typeface="Verdana"/>
              <a:cs typeface="Verdana"/>
              <a:sym typeface="Verdana"/>
            </a:endParaRPr>
          </a:p>
          <a:p>
            <a:pPr marL="342900" marR="30480" lvl="0" indent="-342900" algn="just" rtl="0">
              <a:lnSpc>
                <a:spcPct val="107000"/>
              </a:lnSpc>
              <a:spcBef>
                <a:spcPts val="0"/>
              </a:spcBef>
              <a:spcAft>
                <a:spcPts val="0"/>
              </a:spcAft>
              <a:buClr>
                <a:schemeClr val="lt1"/>
              </a:buClr>
              <a:buSzPts val="1000"/>
              <a:buFont typeface="Calibri"/>
              <a:buChar char="-"/>
            </a:pPr>
            <a:r>
              <a:rPr lang="es-CL" sz="1000">
                <a:solidFill>
                  <a:schemeClr val="lt1"/>
                </a:solidFill>
                <a:latin typeface="Verdana"/>
                <a:ea typeface="Verdana"/>
                <a:cs typeface="Verdana"/>
                <a:sym typeface="Verdana"/>
              </a:rPr>
              <a:t>Rango o área de intervención</a:t>
            </a:r>
            <a:endParaRPr sz="1000">
              <a:solidFill>
                <a:schemeClr val="lt1"/>
              </a:solidFill>
              <a:latin typeface="Verdana"/>
              <a:ea typeface="Verdana"/>
              <a:cs typeface="Verdana"/>
              <a:sym typeface="Verdana"/>
            </a:endParaRPr>
          </a:p>
          <a:p>
            <a:pPr marL="342900" marR="30480" lvl="0" indent="-342900" algn="just" rtl="0">
              <a:lnSpc>
                <a:spcPct val="107000"/>
              </a:lnSpc>
              <a:spcBef>
                <a:spcPts val="0"/>
              </a:spcBef>
              <a:spcAft>
                <a:spcPts val="0"/>
              </a:spcAft>
              <a:buClr>
                <a:schemeClr val="lt1"/>
              </a:buClr>
              <a:buSzPts val="1000"/>
              <a:buFont typeface="Calibri"/>
              <a:buChar char="-"/>
            </a:pPr>
            <a:r>
              <a:rPr lang="es-CL" sz="1000">
                <a:solidFill>
                  <a:schemeClr val="lt1"/>
                </a:solidFill>
                <a:latin typeface="Verdana"/>
                <a:ea typeface="Verdana"/>
                <a:cs typeface="Verdana"/>
                <a:sym typeface="Verdana"/>
              </a:rPr>
              <a:t>Sistema de funcionamiento y mantención.</a:t>
            </a:r>
            <a:endParaRPr sz="1000">
              <a:solidFill>
                <a:schemeClr val="lt1"/>
              </a:solidFill>
              <a:latin typeface="Verdana"/>
              <a:ea typeface="Verdana"/>
              <a:cs typeface="Verdana"/>
              <a:sym typeface="Verdana"/>
            </a:endParaRPr>
          </a:p>
          <a:p>
            <a:pPr marL="342900" marR="0" lvl="0" indent="-342900" algn="just" rtl="0">
              <a:lnSpc>
                <a:spcPct val="107000"/>
              </a:lnSpc>
              <a:spcBef>
                <a:spcPts val="0"/>
              </a:spcBef>
              <a:spcAft>
                <a:spcPts val="0"/>
              </a:spcAft>
              <a:buClr>
                <a:schemeClr val="lt1"/>
              </a:buClr>
              <a:buSzPts val="1000"/>
              <a:buFont typeface="Calibri"/>
              <a:buChar char="-"/>
            </a:pPr>
            <a:r>
              <a:rPr lang="es-CL" sz="1000">
                <a:solidFill>
                  <a:schemeClr val="lt1"/>
                </a:solidFill>
                <a:latin typeface="Verdana"/>
                <a:ea typeface="Verdana"/>
                <a:cs typeface="Verdana"/>
                <a:sym typeface="Verdana"/>
              </a:rPr>
              <a:t>Especificaciones técnicas del sistema seleccionado.</a:t>
            </a:r>
            <a:endParaRPr sz="1000">
              <a:solidFill>
                <a:schemeClr val="lt1"/>
              </a:solidFill>
              <a:latin typeface="Verdana"/>
              <a:ea typeface="Verdana"/>
              <a:cs typeface="Verdana"/>
              <a:sym typeface="Verdana"/>
            </a:endParaRPr>
          </a:p>
        </p:txBody>
      </p:sp>
      <p:pic>
        <p:nvPicPr>
          <p:cNvPr id="277" name="Google Shape;277;p18"/>
          <p:cNvPicPr preferRelativeResize="0"/>
          <p:nvPr/>
        </p:nvPicPr>
        <p:blipFill rotWithShape="1">
          <a:blip r:embed="rId3">
            <a:alphaModFix/>
          </a:blip>
          <a:srcRect l="13594" r="13565"/>
          <a:stretch/>
        </p:blipFill>
        <p:spPr>
          <a:xfrm>
            <a:off x="639156" y="1522361"/>
            <a:ext cx="5303836" cy="1617501"/>
          </a:xfrm>
          <a:prstGeom prst="rect">
            <a:avLst/>
          </a:prstGeom>
          <a:noFill/>
          <a:ln>
            <a:noFill/>
          </a:ln>
        </p:spPr>
      </p:pic>
      <p:pic>
        <p:nvPicPr>
          <p:cNvPr id="278" name="Google Shape;278;p18"/>
          <p:cNvPicPr preferRelativeResize="0"/>
          <p:nvPr/>
        </p:nvPicPr>
        <p:blipFill rotWithShape="1">
          <a:blip r:embed="rId4">
            <a:alphaModFix/>
          </a:blip>
          <a:srcRect/>
          <a:stretch/>
        </p:blipFill>
        <p:spPr>
          <a:xfrm>
            <a:off x="4908766" y="3578804"/>
            <a:ext cx="2482876" cy="1580779"/>
          </a:xfrm>
          <a:prstGeom prst="rect">
            <a:avLst/>
          </a:prstGeom>
          <a:noFill/>
          <a:ln>
            <a:noFill/>
          </a:ln>
        </p:spPr>
      </p:pic>
      <p:pic>
        <p:nvPicPr>
          <p:cNvPr id="279" name="Google Shape;279;p18"/>
          <p:cNvPicPr preferRelativeResize="0"/>
          <p:nvPr/>
        </p:nvPicPr>
        <p:blipFill rotWithShape="1">
          <a:blip r:embed="rId5">
            <a:alphaModFix/>
          </a:blip>
          <a:srcRect l="1575" r="2649"/>
          <a:stretch/>
        </p:blipFill>
        <p:spPr>
          <a:xfrm>
            <a:off x="6046445" y="1155098"/>
            <a:ext cx="5521667" cy="1640524"/>
          </a:xfrm>
          <a:prstGeom prst="rect">
            <a:avLst/>
          </a:prstGeom>
          <a:noFill/>
          <a:ln>
            <a:noFill/>
          </a:ln>
        </p:spPr>
      </p:pic>
      <p:pic>
        <p:nvPicPr>
          <p:cNvPr id="280" name="Google Shape;280;p18"/>
          <p:cNvPicPr preferRelativeResize="0"/>
          <p:nvPr/>
        </p:nvPicPr>
        <p:blipFill rotWithShape="1">
          <a:blip r:embed="rId6">
            <a:alphaModFix/>
          </a:blip>
          <a:srcRect t="1" b="2332"/>
          <a:stretch/>
        </p:blipFill>
        <p:spPr>
          <a:xfrm>
            <a:off x="550863" y="3246760"/>
            <a:ext cx="3972935" cy="2446940"/>
          </a:xfrm>
          <a:prstGeom prst="rect">
            <a:avLst/>
          </a:prstGeom>
          <a:noFill/>
          <a:ln>
            <a:noFill/>
          </a:ln>
        </p:spPr>
      </p:pic>
      <p:sp>
        <p:nvSpPr>
          <p:cNvPr id="281" name="Google Shape;281;p18"/>
          <p:cNvSpPr/>
          <p:nvPr/>
        </p:nvSpPr>
        <p:spPr>
          <a:xfrm>
            <a:off x="227012" y="361756"/>
            <a:ext cx="4968876"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ANEXOS: CRITERIOS DE DISEÑO TÉCNICO</a:t>
            </a:r>
            <a:endParaRPr sz="1400" b="1">
              <a:solidFill>
                <a:schemeClr val="lt1"/>
              </a:solidFill>
              <a:latin typeface="Verdana"/>
              <a:ea typeface="Verdana"/>
              <a:cs typeface="Verdana"/>
              <a:sym typeface="Verdana"/>
            </a:endParaRPr>
          </a:p>
        </p:txBody>
      </p:sp>
      <p:sp>
        <p:nvSpPr>
          <p:cNvPr id="282" name="Google Shape;282;p18"/>
          <p:cNvSpPr txBox="1"/>
          <p:nvPr/>
        </p:nvSpPr>
        <p:spPr>
          <a:xfrm>
            <a:off x="550863" y="836613"/>
            <a:ext cx="5616575" cy="306237"/>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None/>
            </a:pPr>
            <a:r>
              <a:rPr lang="es-CL" sz="1200" b="1">
                <a:solidFill>
                  <a:srgbClr val="0B4581"/>
                </a:solidFill>
                <a:latin typeface="Verdana"/>
                <a:ea typeface="Verdana"/>
                <a:cs typeface="Verdana"/>
                <a:sym typeface="Verdana"/>
              </a:rPr>
              <a:t>Concentración del Sistema</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9"/>
          <p:cNvSpPr/>
          <p:nvPr/>
        </p:nvSpPr>
        <p:spPr>
          <a:xfrm>
            <a:off x="227012" y="361756"/>
            <a:ext cx="4968876" cy="288000"/>
          </a:xfrm>
          <a:prstGeom prst="homePlate">
            <a:avLst>
              <a:gd name="adj" fmla="val 50572"/>
            </a:avLst>
          </a:prstGeom>
          <a:solidFill>
            <a:srgbClr val="0B458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CL" sz="1400" b="1">
                <a:solidFill>
                  <a:schemeClr val="lt1"/>
                </a:solidFill>
                <a:latin typeface="Verdana"/>
                <a:ea typeface="Verdana"/>
                <a:cs typeface="Verdana"/>
                <a:sym typeface="Verdana"/>
              </a:rPr>
              <a:t>    ANEXOS: CRITERIOS DE DISEÑO TÉCNICO</a:t>
            </a:r>
            <a:endParaRPr sz="1400" b="1">
              <a:solidFill>
                <a:schemeClr val="lt1"/>
              </a:solidFill>
              <a:latin typeface="Verdana"/>
              <a:ea typeface="Verdana"/>
              <a:cs typeface="Verdana"/>
              <a:sym typeface="Verdana"/>
            </a:endParaRPr>
          </a:p>
        </p:txBody>
      </p:sp>
      <p:sp>
        <p:nvSpPr>
          <p:cNvPr id="288" name="Google Shape;288;p19"/>
          <p:cNvSpPr/>
          <p:nvPr/>
        </p:nvSpPr>
        <p:spPr>
          <a:xfrm>
            <a:off x="557018" y="1347198"/>
            <a:ext cx="3240000" cy="2628000"/>
          </a:xfrm>
          <a:prstGeom prst="foldedCorner">
            <a:avLst>
              <a:gd name="adj" fmla="val 16667"/>
            </a:avLst>
          </a:prstGeom>
          <a:solidFill>
            <a:srgbClr val="DDEAF6"/>
          </a:solidFill>
          <a:ln>
            <a:noFill/>
          </a:ln>
        </p:spPr>
        <p:txBody>
          <a:bodyPr spcFirstLastPara="1" wrap="square" lIns="91425" tIns="45700" rIns="91425" bIns="45700" anchor="ctr" anchorCtr="0">
            <a:spAutoFit/>
          </a:bodyPr>
          <a:lstStyle/>
          <a:p>
            <a:pPr marL="179387" marR="0" lvl="0" indent="0" algn="l" rtl="0">
              <a:spcBef>
                <a:spcPts val="0"/>
              </a:spcBef>
              <a:spcAft>
                <a:spcPts val="0"/>
              </a:spcAft>
              <a:buNone/>
            </a:pPr>
            <a:r>
              <a:rPr lang="es-CL" sz="1000" b="1">
                <a:solidFill>
                  <a:schemeClr val="dk1"/>
                </a:solidFill>
                <a:latin typeface="Verdana"/>
                <a:ea typeface="Verdana"/>
                <a:cs typeface="Verdana"/>
                <a:sym typeface="Verdana"/>
              </a:rPr>
              <a:t>Determinar el tipo de Sistema, e</a:t>
            </a:r>
            <a:r>
              <a:rPr lang="es-CL" sz="1000">
                <a:solidFill>
                  <a:srgbClr val="000000"/>
                </a:solidFill>
                <a:latin typeface="Verdana"/>
                <a:ea typeface="Verdana"/>
                <a:cs typeface="Verdana"/>
                <a:sym typeface="Verdana"/>
              </a:rPr>
              <a:t>s fundamental determinar el tipo de Sistema de Alarma Comunitaria que se desea implementar, en cuanto a si éste será con o sin monitoreo desde una sala o central establecida o existente en la comuna, con la finalidad de que exista una clara comprensión respecto de los reales alcances que tendrá la iniciativa. Se debe tener en consideración la necesidad que cada unidad habitacional cuente con un dispositivo audiovisual, que permita identificar sin lugar a duda en caso de que se genere una activación de alarma.                                                    </a:t>
            </a:r>
            <a:endParaRPr sz="1000">
              <a:solidFill>
                <a:schemeClr val="lt1"/>
              </a:solidFill>
              <a:latin typeface="Verdana"/>
              <a:ea typeface="Verdana"/>
              <a:cs typeface="Verdana"/>
              <a:sym typeface="Verdana"/>
            </a:endParaRPr>
          </a:p>
        </p:txBody>
      </p:sp>
      <p:grpSp>
        <p:nvGrpSpPr>
          <p:cNvPr id="289" name="Google Shape;289;p19"/>
          <p:cNvGrpSpPr/>
          <p:nvPr/>
        </p:nvGrpSpPr>
        <p:grpSpPr>
          <a:xfrm>
            <a:off x="3348148" y="1125553"/>
            <a:ext cx="321320" cy="317273"/>
            <a:chOff x="3641058" y="1321536"/>
            <a:chExt cx="321320" cy="317273"/>
          </a:xfrm>
        </p:grpSpPr>
        <p:sp>
          <p:nvSpPr>
            <p:cNvPr id="290" name="Google Shape;290;p19"/>
            <p:cNvSpPr/>
            <p:nvPr/>
          </p:nvSpPr>
          <p:spPr>
            <a:xfrm>
              <a:off x="3641058" y="1530809"/>
              <a:ext cx="108000" cy="108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1" name="Google Shape;291;p19" descr="pincho-post-torre"/>
            <p:cNvPicPr preferRelativeResize="0"/>
            <p:nvPr/>
          </p:nvPicPr>
          <p:blipFill rotWithShape="1">
            <a:blip r:embed="rId3">
              <a:alphaModFix/>
            </a:blip>
            <a:srcRect/>
            <a:stretch/>
          </p:blipFill>
          <p:spPr>
            <a:xfrm flipH="1">
              <a:off x="3667719" y="1321536"/>
              <a:ext cx="294659" cy="290083"/>
            </a:xfrm>
            <a:prstGeom prst="rect">
              <a:avLst/>
            </a:prstGeom>
            <a:noFill/>
            <a:ln>
              <a:noFill/>
            </a:ln>
          </p:spPr>
        </p:pic>
      </p:grpSp>
      <p:sp>
        <p:nvSpPr>
          <p:cNvPr id="292" name="Google Shape;292;p19"/>
          <p:cNvSpPr/>
          <p:nvPr/>
        </p:nvSpPr>
        <p:spPr>
          <a:xfrm>
            <a:off x="7951350" y="1347198"/>
            <a:ext cx="3220450" cy="1763078"/>
          </a:xfrm>
          <a:prstGeom prst="foldedCorner">
            <a:avLst>
              <a:gd name="adj" fmla="val 16667"/>
            </a:avLst>
          </a:prstGeom>
          <a:solidFill>
            <a:srgbClr val="FFF2CC"/>
          </a:solidFill>
          <a:ln>
            <a:noFill/>
          </a:ln>
        </p:spPr>
        <p:txBody>
          <a:bodyPr spcFirstLastPara="1" wrap="square" lIns="91425" tIns="45700" rIns="91425" bIns="45700" anchor="ctr" anchorCtr="0">
            <a:spAutoFit/>
          </a:bodyPr>
          <a:lstStyle/>
          <a:p>
            <a:pPr marL="179387" marR="0" lvl="0" indent="0" algn="l" rtl="0">
              <a:spcBef>
                <a:spcPts val="0"/>
              </a:spcBef>
              <a:spcAft>
                <a:spcPts val="0"/>
              </a:spcAft>
              <a:buNone/>
            </a:pPr>
            <a:r>
              <a:rPr lang="es-CL" sz="1000" b="1">
                <a:solidFill>
                  <a:schemeClr val="dk1"/>
                </a:solidFill>
                <a:latin typeface="Verdana"/>
                <a:ea typeface="Verdana"/>
                <a:cs typeface="Verdana"/>
                <a:sym typeface="Verdana"/>
              </a:rPr>
              <a:t>Población Objetivo</a:t>
            </a:r>
            <a:r>
              <a:rPr lang="es-CL" sz="1000">
                <a:solidFill>
                  <a:schemeClr val="dk1"/>
                </a:solidFill>
                <a:latin typeface="Verdana"/>
                <a:ea typeface="Verdana"/>
                <a:cs typeface="Verdana"/>
                <a:sym typeface="Verdana"/>
              </a:rPr>
              <a:t>, e</a:t>
            </a:r>
            <a:r>
              <a:rPr lang="es-CL" sz="1000">
                <a:solidFill>
                  <a:srgbClr val="000000"/>
                </a:solidFill>
                <a:latin typeface="Verdana"/>
                <a:ea typeface="Verdana"/>
                <a:cs typeface="Verdana"/>
                <a:sym typeface="Verdana"/>
              </a:rPr>
              <a:t>n aquellas comunidades en las cuales el mayor porcentaje de residentes lo constituya población adulto mayor, se debe diseñar e implementar una solución amigable y sencilla para el Sistema de Alarma Comunitaria, evitando utilizar interacción en APP telefónicas u otras, que finalmente complejicen el uso, en lugar de facilitarlo.</a:t>
            </a:r>
            <a:endParaRPr sz="1000">
              <a:solidFill>
                <a:schemeClr val="dk1"/>
              </a:solidFill>
              <a:latin typeface="Verdana"/>
              <a:ea typeface="Verdana"/>
              <a:cs typeface="Verdana"/>
              <a:sym typeface="Verdana"/>
            </a:endParaRPr>
          </a:p>
        </p:txBody>
      </p:sp>
      <p:grpSp>
        <p:nvGrpSpPr>
          <p:cNvPr id="293" name="Google Shape;293;p19"/>
          <p:cNvGrpSpPr/>
          <p:nvPr/>
        </p:nvGrpSpPr>
        <p:grpSpPr>
          <a:xfrm>
            <a:off x="11011140" y="1188561"/>
            <a:ext cx="321320" cy="317273"/>
            <a:chOff x="3641058" y="1321536"/>
            <a:chExt cx="321320" cy="317273"/>
          </a:xfrm>
        </p:grpSpPr>
        <p:sp>
          <p:nvSpPr>
            <p:cNvPr id="294" name="Google Shape;294;p19"/>
            <p:cNvSpPr/>
            <p:nvPr/>
          </p:nvSpPr>
          <p:spPr>
            <a:xfrm>
              <a:off x="3641058" y="1530809"/>
              <a:ext cx="108000" cy="108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5" name="Google Shape;295;p19" descr="pincho-post-torre"/>
            <p:cNvPicPr preferRelativeResize="0"/>
            <p:nvPr/>
          </p:nvPicPr>
          <p:blipFill rotWithShape="1">
            <a:blip r:embed="rId3">
              <a:alphaModFix/>
            </a:blip>
            <a:srcRect/>
            <a:stretch/>
          </p:blipFill>
          <p:spPr>
            <a:xfrm flipH="1">
              <a:off x="3667719" y="1321536"/>
              <a:ext cx="294659" cy="290083"/>
            </a:xfrm>
            <a:prstGeom prst="rect">
              <a:avLst/>
            </a:prstGeom>
            <a:noFill/>
            <a:ln>
              <a:noFill/>
            </a:ln>
          </p:spPr>
        </p:pic>
      </p:grpSp>
      <p:sp>
        <p:nvSpPr>
          <p:cNvPr id="296" name="Google Shape;296;p19"/>
          <p:cNvSpPr/>
          <p:nvPr/>
        </p:nvSpPr>
        <p:spPr>
          <a:xfrm>
            <a:off x="4259263" y="1347198"/>
            <a:ext cx="3351217" cy="2314039"/>
          </a:xfrm>
          <a:prstGeom prst="foldedCorner">
            <a:avLst>
              <a:gd name="adj" fmla="val 16667"/>
            </a:avLst>
          </a:prstGeom>
          <a:solidFill>
            <a:srgbClr val="E1EFD8"/>
          </a:solidFill>
          <a:ln>
            <a:noFill/>
          </a:ln>
        </p:spPr>
        <p:txBody>
          <a:bodyPr spcFirstLastPara="1" wrap="square" lIns="91425" tIns="45700" rIns="91425" bIns="45700" anchor="ctr" anchorCtr="0">
            <a:spAutoFit/>
          </a:bodyPr>
          <a:lstStyle/>
          <a:p>
            <a:pPr marL="179387" marR="0" lvl="0" indent="0" algn="l" rtl="0">
              <a:spcBef>
                <a:spcPts val="0"/>
              </a:spcBef>
              <a:spcAft>
                <a:spcPts val="0"/>
              </a:spcAft>
              <a:buNone/>
            </a:pPr>
            <a:r>
              <a:rPr lang="es-CL" sz="1000" b="1">
                <a:solidFill>
                  <a:schemeClr val="dk1"/>
                </a:solidFill>
                <a:latin typeface="Verdana"/>
                <a:ea typeface="Verdana"/>
                <a:cs typeface="Verdana"/>
                <a:sym typeface="Verdana"/>
              </a:rPr>
              <a:t>Sistemas Monitoreados, e</a:t>
            </a:r>
            <a:r>
              <a:rPr lang="es-CL" sz="1000">
                <a:solidFill>
                  <a:srgbClr val="000000"/>
                </a:solidFill>
                <a:latin typeface="Verdana"/>
                <a:ea typeface="Verdana"/>
                <a:cs typeface="Verdana"/>
                <a:sym typeface="Verdana"/>
              </a:rPr>
              <a:t>n caso de que se elija o determine que la central de alarmas sea monitoreada desde una sala de seguridad externa, los costos por conceptos de transmisión de datos deberán ser asumidos por el municipio o la comunidad beneficiada, lo cual deberá quedar plasmado en la Carta de Compromiso de operación y mantención suscrita por el Alcalde, en caso que el costo sea asumido por el municipio o, en el Acta de validación Comunitaria, en caso que el costo sea asumido por la comunidad beneficiada.                                                       </a:t>
            </a:r>
            <a:endParaRPr sz="1000">
              <a:solidFill>
                <a:schemeClr val="lt1"/>
              </a:solidFill>
              <a:latin typeface="Verdana"/>
              <a:ea typeface="Verdana"/>
              <a:cs typeface="Verdana"/>
              <a:sym typeface="Verdana"/>
            </a:endParaRPr>
          </a:p>
        </p:txBody>
      </p:sp>
      <p:grpSp>
        <p:nvGrpSpPr>
          <p:cNvPr id="297" name="Google Shape;297;p19"/>
          <p:cNvGrpSpPr/>
          <p:nvPr/>
        </p:nvGrpSpPr>
        <p:grpSpPr>
          <a:xfrm>
            <a:off x="7468603" y="1171111"/>
            <a:ext cx="321320" cy="317273"/>
            <a:chOff x="3641058" y="1321536"/>
            <a:chExt cx="321320" cy="317273"/>
          </a:xfrm>
        </p:grpSpPr>
        <p:sp>
          <p:nvSpPr>
            <p:cNvPr id="298" name="Google Shape;298;p19"/>
            <p:cNvSpPr/>
            <p:nvPr/>
          </p:nvSpPr>
          <p:spPr>
            <a:xfrm>
              <a:off x="3641058" y="1530809"/>
              <a:ext cx="108000" cy="108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9" name="Google Shape;299;p19" descr="pincho-post-torre"/>
            <p:cNvPicPr preferRelativeResize="0"/>
            <p:nvPr/>
          </p:nvPicPr>
          <p:blipFill rotWithShape="1">
            <a:blip r:embed="rId3">
              <a:alphaModFix/>
            </a:blip>
            <a:srcRect/>
            <a:stretch/>
          </p:blipFill>
          <p:spPr>
            <a:xfrm flipH="1">
              <a:off x="3667719" y="1321536"/>
              <a:ext cx="294659" cy="290083"/>
            </a:xfrm>
            <a:prstGeom prst="rect">
              <a:avLst/>
            </a:prstGeom>
            <a:noFill/>
            <a:ln>
              <a:noFill/>
            </a:ln>
          </p:spPr>
        </p:pic>
      </p:grpSp>
      <p:sp>
        <p:nvSpPr>
          <p:cNvPr id="300" name="Google Shape;300;p19"/>
          <p:cNvSpPr/>
          <p:nvPr/>
        </p:nvSpPr>
        <p:spPr>
          <a:xfrm>
            <a:off x="544513" y="744893"/>
            <a:ext cx="8075612" cy="27251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s-CL" sz="1200" b="1">
                <a:solidFill>
                  <a:srgbClr val="0B4581"/>
                </a:solidFill>
                <a:latin typeface="Verdana"/>
                <a:ea typeface="Verdana"/>
                <a:cs typeface="Verdana"/>
                <a:sym typeface="Verdana"/>
              </a:rPr>
              <a:t>Recomendaciones para la elaboración y/o implementación</a:t>
            </a:r>
            <a:endParaRPr sz="1200" b="1">
              <a:solidFill>
                <a:srgbClr val="0B4581"/>
              </a:solidFill>
              <a:latin typeface="Verdana"/>
              <a:ea typeface="Verdana"/>
              <a:cs typeface="Verdana"/>
              <a:sym typeface="Verdana"/>
            </a:endParaRPr>
          </a:p>
        </p:txBody>
      </p:sp>
      <p:sp>
        <p:nvSpPr>
          <p:cNvPr id="301" name="Google Shape;301;p19"/>
          <p:cNvSpPr/>
          <p:nvPr/>
        </p:nvSpPr>
        <p:spPr>
          <a:xfrm>
            <a:off x="565810" y="4161675"/>
            <a:ext cx="3136141" cy="2130385"/>
          </a:xfrm>
          <a:prstGeom prst="foldedCorner">
            <a:avLst>
              <a:gd name="adj" fmla="val 16667"/>
            </a:avLst>
          </a:prstGeom>
          <a:solidFill>
            <a:srgbClr val="FBE4D4"/>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L" sz="1000" b="1">
                <a:solidFill>
                  <a:srgbClr val="000000"/>
                </a:solidFill>
                <a:latin typeface="Verdana"/>
                <a:ea typeface="Verdana"/>
                <a:cs typeface="Verdana"/>
                <a:sym typeface="Verdana"/>
              </a:rPr>
              <a:t>Elaboración de un protocolo de acción </a:t>
            </a:r>
            <a:r>
              <a:rPr lang="es-CL" sz="1000">
                <a:solidFill>
                  <a:srgbClr val="000000"/>
                </a:solidFill>
                <a:latin typeface="Verdana"/>
                <a:ea typeface="Verdana"/>
                <a:cs typeface="Verdana"/>
                <a:sym typeface="Verdana"/>
              </a:rPr>
              <a:t>dirigido  a los beneficiarios directos o al comité de seguridad barrial que establezca los pasos a seguir en caso de una emergencia, señalando claramente los responsables de cada acción, el cual se encuentre validado por todos los actores. </a:t>
            </a:r>
            <a:endParaRPr/>
          </a:p>
          <a:p>
            <a:pPr marL="0" marR="0" lvl="0" indent="0" algn="l" rtl="0">
              <a:spcBef>
                <a:spcPts val="0"/>
              </a:spcBef>
              <a:spcAft>
                <a:spcPts val="0"/>
              </a:spcAft>
              <a:buNone/>
            </a:pPr>
            <a:r>
              <a:rPr lang="es-CL" sz="1000">
                <a:solidFill>
                  <a:srgbClr val="000000"/>
                </a:solidFill>
                <a:latin typeface="Verdana"/>
                <a:ea typeface="Verdana"/>
                <a:cs typeface="Verdana"/>
                <a:sym typeface="Verdana"/>
              </a:rPr>
              <a:t>Se recomienda que el protocolo de acción se encuentre presente en todo el periodo del proyecto, con el fin de asegurar el eficiente funcionamiento del sistema. </a:t>
            </a:r>
            <a:endParaRPr/>
          </a:p>
        </p:txBody>
      </p:sp>
      <p:sp>
        <p:nvSpPr>
          <p:cNvPr id="302" name="Google Shape;302;p19"/>
          <p:cNvSpPr/>
          <p:nvPr/>
        </p:nvSpPr>
        <p:spPr>
          <a:xfrm>
            <a:off x="7951350" y="3582912"/>
            <a:ext cx="3220450" cy="2124000"/>
          </a:xfrm>
          <a:prstGeom prst="foldedCorner">
            <a:avLst>
              <a:gd name="adj" fmla="val 16667"/>
            </a:avLst>
          </a:prstGeom>
          <a:solidFill>
            <a:srgbClr val="DDEAF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L" sz="1000">
                <a:solidFill>
                  <a:srgbClr val="000000"/>
                </a:solidFill>
                <a:latin typeface="Verdana"/>
                <a:ea typeface="Verdana"/>
                <a:cs typeface="Verdana"/>
                <a:sym typeface="Verdana"/>
              </a:rPr>
              <a:t>Incorporar en las especificaciones técnicas del proyecto la </a:t>
            </a:r>
            <a:r>
              <a:rPr lang="es-CL" sz="1000" b="1">
                <a:solidFill>
                  <a:srgbClr val="000000"/>
                </a:solidFill>
                <a:latin typeface="Verdana"/>
                <a:ea typeface="Verdana"/>
                <a:cs typeface="Verdana"/>
                <a:sym typeface="Verdana"/>
              </a:rPr>
              <a:t>mantención preventiva y correctiva</a:t>
            </a:r>
            <a:r>
              <a:rPr lang="es-CL" sz="1000">
                <a:solidFill>
                  <a:srgbClr val="000000"/>
                </a:solidFill>
                <a:latin typeface="Verdana"/>
                <a:ea typeface="Verdana"/>
                <a:cs typeface="Verdana"/>
                <a:sym typeface="Verdana"/>
              </a:rPr>
              <a:t>, así como también incluir la capacitación a los operadores del sistema y a los beneficiarios directos del proyecto. También se recomienda indicar que la empresa a cargo de la instalación deberá realizar actualizaciones o modificaciones ante cualquier falla detectada en el equipamiento durante el periodo de la garantía (mínimo 12 meses).</a:t>
            </a:r>
            <a:endParaRPr/>
          </a:p>
        </p:txBody>
      </p:sp>
      <p:sp>
        <p:nvSpPr>
          <p:cNvPr id="303" name="Google Shape;303;p19"/>
          <p:cNvSpPr/>
          <p:nvPr/>
        </p:nvSpPr>
        <p:spPr>
          <a:xfrm>
            <a:off x="4295775" y="4035661"/>
            <a:ext cx="3243879" cy="2314039"/>
          </a:xfrm>
          <a:prstGeom prst="foldedCorner">
            <a:avLst>
              <a:gd name="adj" fmla="val 16667"/>
            </a:avLst>
          </a:prstGeom>
          <a:solidFill>
            <a:srgbClr val="DDEAF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L" sz="1000" b="1">
                <a:solidFill>
                  <a:srgbClr val="000000"/>
                </a:solidFill>
                <a:latin typeface="Verdana"/>
                <a:ea typeface="Verdana"/>
                <a:cs typeface="Verdana"/>
                <a:sym typeface="Verdana"/>
              </a:rPr>
              <a:t>En conjuntos habitacionales en altura </a:t>
            </a:r>
            <a:r>
              <a:rPr lang="es-CL" sz="1000">
                <a:solidFill>
                  <a:srgbClr val="000000"/>
                </a:solidFill>
                <a:latin typeface="Verdana"/>
                <a:ea typeface="Verdana"/>
                <a:cs typeface="Verdana"/>
                <a:sym typeface="Verdana"/>
              </a:rPr>
              <a:t>(departamentos) se recomienda que la ubicación de la central de activación se encuentre instalada de forma estratégica en los espacios exteriores de la vivienda, considerando además los alcances de cobertura según las especificaciones técnicas del receptor inalámbrico. Considerar una distribución vertical de agrupación o bien por niveles, según corresponda el diseño de este, siempre resguardando una identificación clara de la vivienda que activa la central.</a:t>
            </a:r>
            <a:endParaRPr/>
          </a:p>
        </p:txBody>
      </p:sp>
      <p:grpSp>
        <p:nvGrpSpPr>
          <p:cNvPr id="304" name="Google Shape;304;p19"/>
          <p:cNvGrpSpPr/>
          <p:nvPr/>
        </p:nvGrpSpPr>
        <p:grpSpPr>
          <a:xfrm>
            <a:off x="3508808" y="3991088"/>
            <a:ext cx="321320" cy="317273"/>
            <a:chOff x="3641058" y="1321536"/>
            <a:chExt cx="321320" cy="317273"/>
          </a:xfrm>
        </p:grpSpPr>
        <p:sp>
          <p:nvSpPr>
            <p:cNvPr id="305" name="Google Shape;305;p19"/>
            <p:cNvSpPr/>
            <p:nvPr/>
          </p:nvSpPr>
          <p:spPr>
            <a:xfrm>
              <a:off x="3641058" y="1530809"/>
              <a:ext cx="108000" cy="108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6" name="Google Shape;306;p19" descr="pincho-post-torre"/>
            <p:cNvPicPr preferRelativeResize="0"/>
            <p:nvPr/>
          </p:nvPicPr>
          <p:blipFill rotWithShape="1">
            <a:blip r:embed="rId3">
              <a:alphaModFix/>
            </a:blip>
            <a:srcRect/>
            <a:stretch/>
          </p:blipFill>
          <p:spPr>
            <a:xfrm flipH="1">
              <a:off x="3667719" y="1321536"/>
              <a:ext cx="294659" cy="290083"/>
            </a:xfrm>
            <a:prstGeom prst="rect">
              <a:avLst/>
            </a:prstGeom>
            <a:noFill/>
            <a:ln>
              <a:noFill/>
            </a:ln>
          </p:spPr>
        </p:pic>
      </p:grpSp>
      <p:grpSp>
        <p:nvGrpSpPr>
          <p:cNvPr id="307" name="Google Shape;307;p19"/>
          <p:cNvGrpSpPr/>
          <p:nvPr/>
        </p:nvGrpSpPr>
        <p:grpSpPr>
          <a:xfrm>
            <a:off x="7290892" y="3948008"/>
            <a:ext cx="321320" cy="317273"/>
            <a:chOff x="3641058" y="1321536"/>
            <a:chExt cx="321320" cy="317273"/>
          </a:xfrm>
        </p:grpSpPr>
        <p:sp>
          <p:nvSpPr>
            <p:cNvPr id="308" name="Google Shape;308;p19"/>
            <p:cNvSpPr/>
            <p:nvPr/>
          </p:nvSpPr>
          <p:spPr>
            <a:xfrm>
              <a:off x="3641058" y="1530809"/>
              <a:ext cx="108000" cy="108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9" name="Google Shape;309;p19" descr="pincho-post-torre"/>
            <p:cNvPicPr preferRelativeResize="0"/>
            <p:nvPr/>
          </p:nvPicPr>
          <p:blipFill rotWithShape="1">
            <a:blip r:embed="rId3">
              <a:alphaModFix/>
            </a:blip>
            <a:srcRect/>
            <a:stretch/>
          </p:blipFill>
          <p:spPr>
            <a:xfrm flipH="1">
              <a:off x="3667719" y="1321536"/>
              <a:ext cx="294659" cy="290083"/>
            </a:xfrm>
            <a:prstGeom prst="rect">
              <a:avLst/>
            </a:prstGeom>
            <a:noFill/>
            <a:ln>
              <a:noFill/>
            </a:ln>
          </p:spPr>
        </p:pic>
      </p:grpSp>
      <p:grpSp>
        <p:nvGrpSpPr>
          <p:cNvPr id="310" name="Google Shape;310;p19"/>
          <p:cNvGrpSpPr/>
          <p:nvPr/>
        </p:nvGrpSpPr>
        <p:grpSpPr>
          <a:xfrm>
            <a:off x="11023236" y="3657925"/>
            <a:ext cx="321320" cy="317273"/>
            <a:chOff x="3641058" y="1321536"/>
            <a:chExt cx="321320" cy="317273"/>
          </a:xfrm>
        </p:grpSpPr>
        <p:sp>
          <p:nvSpPr>
            <p:cNvPr id="311" name="Google Shape;311;p19"/>
            <p:cNvSpPr/>
            <p:nvPr/>
          </p:nvSpPr>
          <p:spPr>
            <a:xfrm>
              <a:off x="3641058" y="1530809"/>
              <a:ext cx="108000" cy="108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2" name="Google Shape;312;p19" descr="pincho-post-torre"/>
            <p:cNvPicPr preferRelativeResize="0"/>
            <p:nvPr/>
          </p:nvPicPr>
          <p:blipFill rotWithShape="1">
            <a:blip r:embed="rId3">
              <a:alphaModFix/>
            </a:blip>
            <a:srcRect/>
            <a:stretch/>
          </p:blipFill>
          <p:spPr>
            <a:xfrm flipH="1">
              <a:off x="3667719" y="1321536"/>
              <a:ext cx="294659" cy="290083"/>
            </a:xfrm>
            <a:prstGeom prst="rect">
              <a:avLst/>
            </a:prstGeom>
            <a:noFill/>
            <a:ln>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20" descr="logo SPD 2019-03.png"/>
          <p:cNvPicPr preferRelativeResize="0"/>
          <p:nvPr/>
        </p:nvPicPr>
        <p:blipFill rotWithShape="1">
          <a:blip r:embed="rId3">
            <a:alphaModFix/>
          </a:blip>
          <a:srcRect/>
          <a:stretch/>
        </p:blipFill>
        <p:spPr>
          <a:xfrm>
            <a:off x="5111480" y="2514602"/>
            <a:ext cx="2007448" cy="18272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pic>
        <p:nvPicPr>
          <p:cNvPr id="39" name="Google Shape;39;p2" descr="Bombilla y equipo con relleno sólido"/>
          <p:cNvPicPr preferRelativeResize="0"/>
          <p:nvPr/>
        </p:nvPicPr>
        <p:blipFill rotWithShape="1">
          <a:blip r:embed="rId3">
            <a:alphaModFix/>
          </a:blip>
          <a:srcRect/>
          <a:stretch/>
        </p:blipFill>
        <p:spPr>
          <a:xfrm>
            <a:off x="10556353" y="670731"/>
            <a:ext cx="809775" cy="809775"/>
          </a:xfrm>
          <a:prstGeom prst="rect">
            <a:avLst/>
          </a:prstGeom>
          <a:noFill/>
          <a:ln>
            <a:noFill/>
          </a:ln>
        </p:spPr>
      </p:pic>
      <p:sp>
        <p:nvSpPr>
          <p:cNvPr id="8" name="CuadroTexto 7">
            <a:extLst>
              <a:ext uri="{FF2B5EF4-FFF2-40B4-BE49-F238E27FC236}">
                <a16:creationId xmlns:a16="http://schemas.microsoft.com/office/drawing/2014/main" id="{788C42D7-A67F-782B-98E9-754EC11BAF15}"/>
              </a:ext>
            </a:extLst>
          </p:cNvPr>
          <p:cNvSpPr txBox="1"/>
          <p:nvPr/>
        </p:nvSpPr>
        <p:spPr>
          <a:xfrm>
            <a:off x="376671" y="490842"/>
            <a:ext cx="6094268" cy="646331"/>
          </a:xfrm>
          <a:prstGeom prst="rect">
            <a:avLst/>
          </a:prstGeom>
          <a:noFill/>
        </p:spPr>
        <p:txBody>
          <a:bodyPr wrap="square">
            <a:spAutoFit/>
          </a:bodyPr>
          <a:lstStyle/>
          <a:p>
            <a:r>
              <a:rPr lang="es-ES" sz="3600" dirty="0"/>
              <a:t>Lógica de un proyecto</a:t>
            </a:r>
          </a:p>
        </p:txBody>
      </p:sp>
      <p:sp>
        <p:nvSpPr>
          <p:cNvPr id="10" name="Flecha: pentágono 9">
            <a:extLst>
              <a:ext uri="{FF2B5EF4-FFF2-40B4-BE49-F238E27FC236}">
                <a16:creationId xmlns:a16="http://schemas.microsoft.com/office/drawing/2014/main" id="{72A1E002-7227-0B9F-C709-E3B74CB495DC}"/>
              </a:ext>
            </a:extLst>
          </p:cNvPr>
          <p:cNvSpPr/>
          <p:nvPr/>
        </p:nvSpPr>
        <p:spPr>
          <a:xfrm>
            <a:off x="1018307" y="2067787"/>
            <a:ext cx="4568538" cy="195349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400" dirty="0"/>
              <a:t>PROBLEMA</a:t>
            </a:r>
          </a:p>
        </p:txBody>
      </p:sp>
      <p:sp>
        <p:nvSpPr>
          <p:cNvPr id="11" name="Flecha: pentágono 10">
            <a:extLst>
              <a:ext uri="{FF2B5EF4-FFF2-40B4-BE49-F238E27FC236}">
                <a16:creationId xmlns:a16="http://schemas.microsoft.com/office/drawing/2014/main" id="{749FD55E-A2F3-11BC-8BE8-82072D654827}"/>
              </a:ext>
            </a:extLst>
          </p:cNvPr>
          <p:cNvSpPr/>
          <p:nvPr/>
        </p:nvSpPr>
        <p:spPr>
          <a:xfrm>
            <a:off x="6241470" y="2147450"/>
            <a:ext cx="4568538" cy="1953491"/>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400" dirty="0"/>
              <a:t>SOLUCIÓN</a:t>
            </a:r>
          </a:p>
          <a:p>
            <a:pPr algn="ctr"/>
            <a:r>
              <a:rPr lang="es-ES" sz="4400" dirty="0"/>
              <a:t>(PROYECTO)</a:t>
            </a:r>
          </a:p>
        </p:txBody>
      </p:sp>
      <p:sp>
        <p:nvSpPr>
          <p:cNvPr id="13" name="CuadroTexto 12">
            <a:extLst>
              <a:ext uri="{FF2B5EF4-FFF2-40B4-BE49-F238E27FC236}">
                <a16:creationId xmlns:a16="http://schemas.microsoft.com/office/drawing/2014/main" id="{1A3C0831-014F-18D6-4A39-175293962E55}"/>
              </a:ext>
            </a:extLst>
          </p:cNvPr>
          <p:cNvSpPr txBox="1"/>
          <p:nvPr/>
        </p:nvSpPr>
        <p:spPr>
          <a:xfrm>
            <a:off x="750742" y="4672326"/>
            <a:ext cx="10542649" cy="1569660"/>
          </a:xfrm>
          <a:prstGeom prst="rect">
            <a:avLst/>
          </a:prstGeom>
          <a:noFill/>
        </p:spPr>
        <p:txBody>
          <a:bodyPr wrap="square">
            <a:spAutoFit/>
          </a:bodyPr>
          <a:lstStyle/>
          <a:p>
            <a:r>
              <a:rPr lang="es-ES" sz="3200" dirty="0"/>
              <a:t>Los proyectos no se financian porque sean necesarios, importantes, o buenos, se financian PARA resolver un problema.</a:t>
            </a:r>
          </a:p>
        </p:txBody>
      </p:sp>
    </p:spTree>
    <p:extLst>
      <p:ext uri="{BB962C8B-B14F-4D97-AF65-F5344CB8AC3E}">
        <p14:creationId xmlns:p14="http://schemas.microsoft.com/office/powerpoint/2010/main" val="298717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8" name="CuadroTexto 7">
            <a:extLst>
              <a:ext uri="{FF2B5EF4-FFF2-40B4-BE49-F238E27FC236}">
                <a16:creationId xmlns:a16="http://schemas.microsoft.com/office/drawing/2014/main" id="{788C42D7-A67F-782B-98E9-754EC11BAF15}"/>
              </a:ext>
            </a:extLst>
          </p:cNvPr>
          <p:cNvSpPr txBox="1"/>
          <p:nvPr/>
        </p:nvSpPr>
        <p:spPr>
          <a:xfrm>
            <a:off x="376671" y="490842"/>
            <a:ext cx="6094268" cy="646331"/>
          </a:xfrm>
          <a:prstGeom prst="rect">
            <a:avLst/>
          </a:prstGeom>
          <a:noFill/>
        </p:spPr>
        <p:txBody>
          <a:bodyPr wrap="square">
            <a:spAutoFit/>
          </a:bodyPr>
          <a:lstStyle/>
          <a:p>
            <a:r>
              <a:rPr lang="es-ES" sz="3600" dirty="0"/>
              <a:t>Proceso de un proyecto</a:t>
            </a:r>
          </a:p>
        </p:txBody>
      </p:sp>
      <p:sp>
        <p:nvSpPr>
          <p:cNvPr id="3" name="CuadroTexto 2">
            <a:extLst>
              <a:ext uri="{FF2B5EF4-FFF2-40B4-BE49-F238E27FC236}">
                <a16:creationId xmlns:a16="http://schemas.microsoft.com/office/drawing/2014/main" id="{F1CAA034-4A57-9D05-B082-1B7CE7B89F78}"/>
              </a:ext>
            </a:extLst>
          </p:cNvPr>
          <p:cNvSpPr txBox="1"/>
          <p:nvPr/>
        </p:nvSpPr>
        <p:spPr>
          <a:xfrm>
            <a:off x="449407" y="1664856"/>
            <a:ext cx="11500138" cy="3046988"/>
          </a:xfrm>
          <a:prstGeom prst="rect">
            <a:avLst/>
          </a:prstGeom>
          <a:noFill/>
        </p:spPr>
        <p:txBody>
          <a:bodyPr wrap="square">
            <a:spAutoFit/>
          </a:bodyPr>
          <a:lstStyle/>
          <a:p>
            <a:r>
              <a:rPr lang="es-ES" sz="2400" dirty="0"/>
              <a:t>Para promover los resultados concretos de la política pública, existe un proceso para el financiamiento de proyectos, cuyo objetivo es asegurar que: </a:t>
            </a:r>
          </a:p>
          <a:p>
            <a:endParaRPr lang="es-ES" sz="2400" dirty="0"/>
          </a:p>
          <a:p>
            <a:pPr marL="342900" indent="-342900">
              <a:buAutoNum type="arabicParenR"/>
            </a:pPr>
            <a:r>
              <a:rPr lang="es-ES" sz="2400" dirty="0"/>
              <a:t>Existan proyectos que sean soluciones adecuadas a problemas, y </a:t>
            </a:r>
          </a:p>
          <a:p>
            <a:endParaRPr lang="es-ES" sz="2400" dirty="0"/>
          </a:p>
          <a:p>
            <a:r>
              <a:rPr lang="es-ES" sz="2400" dirty="0"/>
              <a:t>2) Se ejecuten de acuerdo a su diseño </a:t>
            </a:r>
          </a:p>
          <a:p>
            <a:endParaRPr lang="es-ES" sz="2400" dirty="0"/>
          </a:p>
          <a:p>
            <a:r>
              <a:rPr lang="es-ES" sz="2400" dirty="0"/>
              <a:t>Subprocesos de proyectos:</a:t>
            </a:r>
            <a:endParaRPr lang="es-CL" sz="2400" dirty="0"/>
          </a:p>
        </p:txBody>
      </p:sp>
      <p:sp>
        <p:nvSpPr>
          <p:cNvPr id="4" name="Flecha: cheurón 3">
            <a:extLst>
              <a:ext uri="{FF2B5EF4-FFF2-40B4-BE49-F238E27FC236}">
                <a16:creationId xmlns:a16="http://schemas.microsoft.com/office/drawing/2014/main" id="{60C9E939-08B9-8939-F998-EF7F1E8775E8}"/>
              </a:ext>
            </a:extLst>
          </p:cNvPr>
          <p:cNvSpPr/>
          <p:nvPr/>
        </p:nvSpPr>
        <p:spPr>
          <a:xfrm>
            <a:off x="449407" y="4848225"/>
            <a:ext cx="2305915" cy="68983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FORMULACIÓN</a:t>
            </a:r>
          </a:p>
        </p:txBody>
      </p:sp>
      <p:sp>
        <p:nvSpPr>
          <p:cNvPr id="12" name="Flecha: cheurón 11">
            <a:extLst>
              <a:ext uri="{FF2B5EF4-FFF2-40B4-BE49-F238E27FC236}">
                <a16:creationId xmlns:a16="http://schemas.microsoft.com/office/drawing/2014/main" id="{12F4D1AF-FD11-B987-EFB9-655BC952E35D}"/>
              </a:ext>
            </a:extLst>
          </p:cNvPr>
          <p:cNvSpPr/>
          <p:nvPr/>
        </p:nvSpPr>
        <p:spPr>
          <a:xfrm>
            <a:off x="2755322" y="4848225"/>
            <a:ext cx="2305915" cy="68983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EVALUACIÓN EX ANTE</a:t>
            </a:r>
          </a:p>
        </p:txBody>
      </p:sp>
      <p:sp>
        <p:nvSpPr>
          <p:cNvPr id="14" name="Flecha: cheurón 13">
            <a:extLst>
              <a:ext uri="{FF2B5EF4-FFF2-40B4-BE49-F238E27FC236}">
                <a16:creationId xmlns:a16="http://schemas.microsoft.com/office/drawing/2014/main" id="{E7E6BE67-6102-3E28-3A0B-A3700CB660DC}"/>
              </a:ext>
            </a:extLst>
          </p:cNvPr>
          <p:cNvSpPr/>
          <p:nvPr/>
        </p:nvSpPr>
        <p:spPr>
          <a:xfrm>
            <a:off x="5046518" y="4848225"/>
            <a:ext cx="2305915" cy="68983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TRAMITACIÓN</a:t>
            </a:r>
          </a:p>
        </p:txBody>
      </p:sp>
      <p:sp>
        <p:nvSpPr>
          <p:cNvPr id="15" name="Flecha: cheurón 14">
            <a:extLst>
              <a:ext uri="{FF2B5EF4-FFF2-40B4-BE49-F238E27FC236}">
                <a16:creationId xmlns:a16="http://schemas.microsoft.com/office/drawing/2014/main" id="{DB136C29-B351-39AA-6E2E-C1542D67BC0F}"/>
              </a:ext>
            </a:extLst>
          </p:cNvPr>
          <p:cNvSpPr/>
          <p:nvPr/>
        </p:nvSpPr>
        <p:spPr>
          <a:xfrm>
            <a:off x="7367152" y="4848225"/>
            <a:ext cx="2305915" cy="68983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EJECUCIÓN</a:t>
            </a:r>
          </a:p>
        </p:txBody>
      </p:sp>
      <p:sp>
        <p:nvSpPr>
          <p:cNvPr id="16" name="Flecha: cheurón 15">
            <a:extLst>
              <a:ext uri="{FF2B5EF4-FFF2-40B4-BE49-F238E27FC236}">
                <a16:creationId xmlns:a16="http://schemas.microsoft.com/office/drawing/2014/main" id="{17BB3DC1-2C89-1C97-1078-1C33A9334F29}"/>
              </a:ext>
            </a:extLst>
          </p:cNvPr>
          <p:cNvSpPr/>
          <p:nvPr/>
        </p:nvSpPr>
        <p:spPr>
          <a:xfrm>
            <a:off x="9643629" y="4848225"/>
            <a:ext cx="2305915" cy="689838"/>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SUPERVISIÓN</a:t>
            </a:r>
          </a:p>
        </p:txBody>
      </p:sp>
    </p:spTree>
    <p:extLst>
      <p:ext uri="{BB962C8B-B14F-4D97-AF65-F5344CB8AC3E}">
        <p14:creationId xmlns:p14="http://schemas.microsoft.com/office/powerpoint/2010/main" val="1496844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grpSp>
        <p:nvGrpSpPr>
          <p:cNvPr id="45" name="Google Shape;45;p3"/>
          <p:cNvGrpSpPr/>
          <p:nvPr/>
        </p:nvGrpSpPr>
        <p:grpSpPr>
          <a:xfrm>
            <a:off x="2821414" y="847578"/>
            <a:ext cx="6208500" cy="5394542"/>
            <a:chOff x="309250" y="-44346"/>
            <a:chExt cx="6208500" cy="5394542"/>
          </a:xfrm>
        </p:grpSpPr>
        <p:sp>
          <p:nvSpPr>
            <p:cNvPr id="46" name="Google Shape;46;p3"/>
            <p:cNvSpPr/>
            <p:nvPr/>
          </p:nvSpPr>
          <p:spPr>
            <a:xfrm>
              <a:off x="2660164" y="100069"/>
              <a:ext cx="1555671" cy="333359"/>
            </a:xfrm>
            <a:prstGeom prst="roundRect">
              <a:avLst>
                <a:gd name="adj" fmla="val 16667"/>
              </a:avLst>
            </a:prstGeom>
            <a:solidFill>
              <a:srgbClr val="0B45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txBox="1"/>
            <p:nvPr/>
          </p:nvSpPr>
          <p:spPr>
            <a:xfrm>
              <a:off x="2676437" y="116342"/>
              <a:ext cx="1523125" cy="300813"/>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1.DIAGNÓSTICO</a:t>
              </a:r>
              <a:endParaRPr/>
            </a:p>
          </p:txBody>
        </p:sp>
        <p:sp>
          <p:nvSpPr>
            <p:cNvPr id="48" name="Google Shape;48;p3"/>
            <p:cNvSpPr/>
            <p:nvPr/>
          </p:nvSpPr>
          <p:spPr>
            <a:xfrm>
              <a:off x="1077638" y="275814"/>
              <a:ext cx="4774357" cy="4774357"/>
            </a:xfrm>
            <a:custGeom>
              <a:avLst/>
              <a:gdLst/>
              <a:ahLst/>
              <a:cxnLst/>
              <a:rect l="l" t="t" r="r" b="b"/>
              <a:pathLst>
                <a:path w="120000" h="120000" extrusionOk="0">
                  <a:moveTo>
                    <a:pt x="82772" y="4489"/>
                  </a:moveTo>
                  <a:lnTo>
                    <a:pt x="82772" y="4489"/>
                  </a:lnTo>
                  <a:cubicBezTo>
                    <a:pt x="86652" y="6081"/>
                    <a:pt x="90355" y="8075"/>
                    <a:pt x="93819" y="10439"/>
                  </a:cubicBezTo>
                </a:path>
              </a:pathLst>
            </a:custGeom>
            <a:noFill/>
            <a:ln w="381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4351511" y="788983"/>
              <a:ext cx="1555671" cy="333359"/>
            </a:xfrm>
            <a:prstGeom prst="roundRect">
              <a:avLst>
                <a:gd name="adj" fmla="val 16667"/>
              </a:avLst>
            </a:prstGeom>
            <a:solidFill>
              <a:srgbClr val="54813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txBox="1"/>
            <p:nvPr/>
          </p:nvSpPr>
          <p:spPr>
            <a:xfrm>
              <a:off x="4367784" y="805256"/>
              <a:ext cx="1523125" cy="300813"/>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2.FOCALIZACIÓN</a:t>
              </a:r>
              <a:endParaRPr/>
            </a:p>
          </p:txBody>
        </p:sp>
        <p:sp>
          <p:nvSpPr>
            <p:cNvPr id="51" name="Google Shape;51;p3"/>
            <p:cNvSpPr/>
            <p:nvPr/>
          </p:nvSpPr>
          <p:spPr>
            <a:xfrm>
              <a:off x="976404" y="156319"/>
              <a:ext cx="4774357" cy="4774357"/>
            </a:xfrm>
            <a:custGeom>
              <a:avLst/>
              <a:gdLst/>
              <a:ahLst/>
              <a:cxnLst/>
              <a:rect l="l" t="t" r="r" b="b"/>
              <a:pathLst>
                <a:path w="120000" h="120000" extrusionOk="0">
                  <a:moveTo>
                    <a:pt x="110759" y="28007"/>
                  </a:moveTo>
                  <a:lnTo>
                    <a:pt x="110759" y="28007"/>
                  </a:lnTo>
                  <a:cubicBezTo>
                    <a:pt x="113194" y="31870"/>
                    <a:pt x="115180" y="35999"/>
                    <a:pt x="116678" y="40312"/>
                  </a:cubicBezTo>
                </a:path>
              </a:pathLst>
            </a:custGeom>
            <a:noFill/>
            <a:ln w="381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4953259" y="1932003"/>
              <a:ext cx="1555671" cy="444479"/>
            </a:xfrm>
            <a:prstGeom prst="roundRect">
              <a:avLst>
                <a:gd name="adj" fmla="val 16667"/>
              </a:avLst>
            </a:prstGeom>
            <a:solidFill>
              <a:srgbClr val="0B45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txBox="1"/>
            <p:nvPr/>
          </p:nvSpPr>
          <p:spPr>
            <a:xfrm>
              <a:off x="4974957" y="1953701"/>
              <a:ext cx="1512275" cy="401083"/>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3.DETALLE DE</a:t>
              </a:r>
              <a:endParaRPr/>
            </a:p>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COBERTURA</a:t>
              </a:r>
              <a:endParaRPr/>
            </a:p>
          </p:txBody>
        </p:sp>
        <p:sp>
          <p:nvSpPr>
            <p:cNvPr id="54" name="Google Shape;54;p3"/>
            <p:cNvSpPr/>
            <p:nvPr/>
          </p:nvSpPr>
          <p:spPr>
            <a:xfrm>
              <a:off x="1067270" y="575839"/>
              <a:ext cx="4774357" cy="4774357"/>
            </a:xfrm>
            <a:custGeom>
              <a:avLst/>
              <a:gdLst/>
              <a:ahLst/>
              <a:cxnLst/>
              <a:rect l="l" t="t" r="r" b="b"/>
              <a:pathLst>
                <a:path w="120000" h="120000" extrusionOk="0">
                  <a:moveTo>
                    <a:pt x="119148" y="49923"/>
                  </a:moveTo>
                  <a:cubicBezTo>
                    <a:pt x="119959" y="54683"/>
                    <a:pt x="120192" y="59523"/>
                    <a:pt x="119843" y="64339"/>
                  </a:cubicBezTo>
                </a:path>
              </a:pathLst>
            </a:custGeom>
            <a:noFill/>
            <a:ln w="381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4962079" y="3324154"/>
              <a:ext cx="1555671" cy="444479"/>
            </a:xfrm>
            <a:prstGeom prst="roundRect">
              <a:avLst>
                <a:gd name="adj" fmla="val 16667"/>
              </a:avLst>
            </a:prstGeom>
            <a:solidFill>
              <a:srgbClr val="54813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txBox="1"/>
            <p:nvPr/>
          </p:nvSpPr>
          <p:spPr>
            <a:xfrm>
              <a:off x="4983777" y="3345852"/>
              <a:ext cx="1512275" cy="401083"/>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4.ESTRATEGIA DE INTERVENCIÓN</a:t>
              </a:r>
              <a:endParaRPr/>
            </a:p>
          </p:txBody>
        </p:sp>
        <p:sp>
          <p:nvSpPr>
            <p:cNvPr id="57" name="Google Shape;57;p3"/>
            <p:cNvSpPr/>
            <p:nvPr/>
          </p:nvSpPr>
          <p:spPr>
            <a:xfrm>
              <a:off x="1192797" y="176779"/>
              <a:ext cx="4774357" cy="4774357"/>
            </a:xfrm>
            <a:custGeom>
              <a:avLst/>
              <a:gdLst/>
              <a:ahLst/>
              <a:cxnLst/>
              <a:rect l="l" t="t" r="r" b="b"/>
              <a:pathLst>
                <a:path w="120000" h="120000" extrusionOk="0">
                  <a:moveTo>
                    <a:pt x="109151" y="94412"/>
                  </a:moveTo>
                  <a:lnTo>
                    <a:pt x="109151" y="94412"/>
                  </a:lnTo>
                  <a:cubicBezTo>
                    <a:pt x="106298" y="98487"/>
                    <a:pt x="102949" y="102192"/>
                    <a:pt x="99181" y="105441"/>
                  </a:cubicBezTo>
                </a:path>
              </a:pathLst>
            </a:custGeom>
            <a:noFill/>
            <a:ln w="381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984862" y="4493260"/>
              <a:ext cx="1555671" cy="333359"/>
            </a:xfrm>
            <a:prstGeom prst="roundRect">
              <a:avLst>
                <a:gd name="adj" fmla="val 16667"/>
              </a:avLst>
            </a:prstGeom>
            <a:solidFill>
              <a:srgbClr val="0B45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txBox="1"/>
            <p:nvPr/>
          </p:nvSpPr>
          <p:spPr>
            <a:xfrm>
              <a:off x="4001135" y="4509533"/>
              <a:ext cx="1523125" cy="300813"/>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5.CRONOGRAMA</a:t>
              </a:r>
              <a:endParaRPr/>
            </a:p>
          </p:txBody>
        </p:sp>
        <p:sp>
          <p:nvSpPr>
            <p:cNvPr id="60" name="Google Shape;60;p3"/>
            <p:cNvSpPr/>
            <p:nvPr/>
          </p:nvSpPr>
          <p:spPr>
            <a:xfrm>
              <a:off x="1253664" y="199685"/>
              <a:ext cx="4774357" cy="4774357"/>
            </a:xfrm>
            <a:custGeom>
              <a:avLst/>
              <a:gdLst/>
              <a:ahLst/>
              <a:cxnLst/>
              <a:rect l="l" t="t" r="r" b="b"/>
              <a:pathLst>
                <a:path w="120000" h="120000" extrusionOk="0">
                  <a:moveTo>
                    <a:pt x="73438" y="118476"/>
                  </a:moveTo>
                  <a:lnTo>
                    <a:pt x="73438" y="118476"/>
                  </a:lnTo>
                  <a:cubicBezTo>
                    <a:pt x="65743" y="120244"/>
                    <a:pt x="57775" y="120476"/>
                    <a:pt x="49990" y="119159"/>
                  </a:cubicBezTo>
                </a:path>
              </a:pathLst>
            </a:custGeom>
            <a:noFill/>
            <a:ln w="381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639094" y="4537551"/>
              <a:ext cx="1645798" cy="333359"/>
            </a:xfrm>
            <a:prstGeom prst="roundRect">
              <a:avLst>
                <a:gd name="adj" fmla="val 16667"/>
              </a:avLst>
            </a:prstGeom>
            <a:solidFill>
              <a:srgbClr val="54813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p:nvPr/>
          </p:nvSpPr>
          <p:spPr>
            <a:xfrm>
              <a:off x="1655367" y="4553824"/>
              <a:ext cx="1613252" cy="300813"/>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6.SUSTENTABILIDAD</a:t>
              </a:r>
              <a:endParaRPr/>
            </a:p>
          </p:txBody>
        </p:sp>
        <p:sp>
          <p:nvSpPr>
            <p:cNvPr id="63" name="Google Shape;63;p3"/>
            <p:cNvSpPr/>
            <p:nvPr/>
          </p:nvSpPr>
          <p:spPr>
            <a:xfrm>
              <a:off x="1129825" y="179661"/>
              <a:ext cx="4774357" cy="4774357"/>
            </a:xfrm>
            <a:custGeom>
              <a:avLst/>
              <a:gdLst/>
              <a:ahLst/>
              <a:cxnLst/>
              <a:rect l="l" t="t" r="r" b="b"/>
              <a:pathLst>
                <a:path w="120000" h="120000" extrusionOk="0">
                  <a:moveTo>
                    <a:pt x="21634" y="106131"/>
                  </a:moveTo>
                  <a:cubicBezTo>
                    <a:pt x="17216" y="102456"/>
                    <a:pt x="13348" y="98166"/>
                    <a:pt x="10150" y="93392"/>
                  </a:cubicBezTo>
                </a:path>
              </a:pathLst>
            </a:custGeom>
            <a:noFill/>
            <a:ln w="381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39063" y="3258580"/>
              <a:ext cx="1555671" cy="444479"/>
            </a:xfrm>
            <a:prstGeom prst="roundRect">
              <a:avLst>
                <a:gd name="adj" fmla="val 16667"/>
              </a:avLst>
            </a:prstGeom>
            <a:solidFill>
              <a:srgbClr val="0B45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txBox="1"/>
            <p:nvPr/>
          </p:nvSpPr>
          <p:spPr>
            <a:xfrm>
              <a:off x="560761" y="3280278"/>
              <a:ext cx="1512275" cy="401083"/>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7.EQUIPO </a:t>
              </a:r>
              <a:endParaRPr/>
            </a:p>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EJECUTOR</a:t>
              </a:r>
              <a:endParaRPr/>
            </a:p>
          </p:txBody>
        </p:sp>
        <p:sp>
          <p:nvSpPr>
            <p:cNvPr id="66" name="Google Shape;66;p3"/>
            <p:cNvSpPr/>
            <p:nvPr/>
          </p:nvSpPr>
          <p:spPr>
            <a:xfrm>
              <a:off x="1060553" y="-44346"/>
              <a:ext cx="4774357" cy="4774357"/>
            </a:xfrm>
            <a:custGeom>
              <a:avLst/>
              <a:gdLst/>
              <a:ahLst/>
              <a:cxnLst/>
              <a:rect l="l" t="t" r="r" b="b"/>
              <a:pathLst>
                <a:path w="120000" h="120000" extrusionOk="0">
                  <a:moveTo>
                    <a:pt x="2990" y="78706"/>
                  </a:moveTo>
                  <a:lnTo>
                    <a:pt x="2990" y="78706"/>
                  </a:lnTo>
                  <a:cubicBezTo>
                    <a:pt x="1540" y="74286"/>
                    <a:pt x="608" y="69711"/>
                    <a:pt x="215" y="65076"/>
                  </a:cubicBezTo>
                </a:path>
              </a:pathLst>
            </a:custGeom>
            <a:noFill/>
            <a:ln w="381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309250" y="2028664"/>
              <a:ext cx="1555671" cy="333359"/>
            </a:xfrm>
            <a:prstGeom prst="roundRect">
              <a:avLst>
                <a:gd name="adj" fmla="val 16667"/>
              </a:avLst>
            </a:prstGeom>
            <a:solidFill>
              <a:srgbClr val="54813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txBox="1"/>
            <p:nvPr/>
          </p:nvSpPr>
          <p:spPr>
            <a:xfrm>
              <a:off x="325523" y="2044937"/>
              <a:ext cx="1523125" cy="300813"/>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8.PRESUPUESTO</a:t>
              </a:r>
              <a:endParaRPr/>
            </a:p>
          </p:txBody>
        </p:sp>
        <p:sp>
          <p:nvSpPr>
            <p:cNvPr id="69" name="Google Shape;69;p3"/>
            <p:cNvSpPr/>
            <p:nvPr/>
          </p:nvSpPr>
          <p:spPr>
            <a:xfrm>
              <a:off x="1020862" y="341573"/>
              <a:ext cx="4774357" cy="4774357"/>
            </a:xfrm>
            <a:custGeom>
              <a:avLst/>
              <a:gdLst/>
              <a:ahLst/>
              <a:cxnLst/>
              <a:rect l="l" t="t" r="r" b="b"/>
              <a:pathLst>
                <a:path w="120000" h="120000" extrusionOk="0">
                  <a:moveTo>
                    <a:pt x="4464" y="37289"/>
                  </a:moveTo>
                  <a:lnTo>
                    <a:pt x="4464" y="37289"/>
                  </a:lnTo>
                  <a:cubicBezTo>
                    <a:pt x="6554" y="32179"/>
                    <a:pt x="9339" y="27382"/>
                    <a:pt x="12741" y="23033"/>
                  </a:cubicBezTo>
                </a:path>
              </a:pathLst>
            </a:custGeom>
            <a:noFill/>
            <a:ln w="381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052874" y="760597"/>
              <a:ext cx="1555671" cy="333359"/>
            </a:xfrm>
            <a:prstGeom prst="roundRect">
              <a:avLst>
                <a:gd name="adj" fmla="val 16667"/>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txBox="1"/>
            <p:nvPr/>
          </p:nvSpPr>
          <p:spPr>
            <a:xfrm>
              <a:off x="1069147" y="776870"/>
              <a:ext cx="1523125" cy="300813"/>
            </a:xfrm>
            <a:prstGeom prst="rect">
              <a:avLst/>
            </a:prstGeom>
            <a:no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chemeClr val="lt1"/>
                </a:buClr>
                <a:buSzPts val="1000"/>
                <a:buFont typeface="Verdana"/>
                <a:buNone/>
              </a:pPr>
              <a:r>
                <a:rPr lang="es-CL" sz="1000" b="1">
                  <a:solidFill>
                    <a:schemeClr val="lt1"/>
                  </a:solidFill>
                  <a:latin typeface="Verdana"/>
                  <a:ea typeface="Verdana"/>
                  <a:cs typeface="Verdana"/>
                  <a:sym typeface="Verdana"/>
                </a:rPr>
                <a:t>9.ANEXOS</a:t>
              </a:r>
              <a:endParaRPr/>
            </a:p>
          </p:txBody>
        </p:sp>
        <p:sp>
          <p:nvSpPr>
            <p:cNvPr id="72" name="Google Shape;72;p3"/>
            <p:cNvSpPr/>
            <p:nvPr/>
          </p:nvSpPr>
          <p:spPr>
            <a:xfrm>
              <a:off x="1138623" y="234550"/>
              <a:ext cx="4774357" cy="4774357"/>
            </a:xfrm>
            <a:custGeom>
              <a:avLst/>
              <a:gdLst/>
              <a:ahLst/>
              <a:cxnLst/>
              <a:rect l="l" t="t" r="r" b="b"/>
              <a:pathLst>
                <a:path w="120000" h="120000" extrusionOk="0">
                  <a:moveTo>
                    <a:pt x="25342" y="11022"/>
                  </a:moveTo>
                  <a:lnTo>
                    <a:pt x="25342" y="11022"/>
                  </a:lnTo>
                  <a:cubicBezTo>
                    <a:pt x="28346" y="8896"/>
                    <a:pt x="31539" y="7052"/>
                    <a:pt x="34880" y="5511"/>
                  </a:cubicBezTo>
                </a:path>
              </a:pathLst>
            </a:custGeom>
            <a:noFill/>
            <a:ln w="381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3" name="Google Shape;73;p3" descr="Conexiones con relleno sólido"/>
          <p:cNvPicPr preferRelativeResize="0"/>
          <p:nvPr/>
        </p:nvPicPr>
        <p:blipFill rotWithShape="1">
          <a:blip r:embed="rId3">
            <a:alphaModFix/>
          </a:blip>
          <a:srcRect/>
          <a:stretch/>
        </p:blipFill>
        <p:spPr>
          <a:xfrm>
            <a:off x="9069625" y="2930945"/>
            <a:ext cx="725278" cy="725278"/>
          </a:xfrm>
          <a:prstGeom prst="rect">
            <a:avLst/>
          </a:prstGeom>
          <a:noFill/>
          <a:ln>
            <a:noFill/>
          </a:ln>
        </p:spPr>
      </p:pic>
      <p:pic>
        <p:nvPicPr>
          <p:cNvPr id="74" name="Google Shape;74;p3" descr="Crecimiento empresarial con relleno sólido"/>
          <p:cNvPicPr preferRelativeResize="0"/>
          <p:nvPr/>
        </p:nvPicPr>
        <p:blipFill rotWithShape="1">
          <a:blip r:embed="rId4">
            <a:alphaModFix/>
          </a:blip>
          <a:srcRect/>
          <a:stretch/>
        </p:blipFill>
        <p:spPr>
          <a:xfrm>
            <a:off x="8520260" y="1594930"/>
            <a:ext cx="692175" cy="692175"/>
          </a:xfrm>
          <a:prstGeom prst="rect">
            <a:avLst/>
          </a:prstGeom>
          <a:noFill/>
          <a:ln>
            <a:noFill/>
          </a:ln>
        </p:spPr>
      </p:pic>
      <p:pic>
        <p:nvPicPr>
          <p:cNvPr id="75" name="Google Shape;75;p3" descr="Éxito de grupo con relleno sólido"/>
          <p:cNvPicPr preferRelativeResize="0"/>
          <p:nvPr/>
        </p:nvPicPr>
        <p:blipFill rotWithShape="1">
          <a:blip r:embed="rId5">
            <a:alphaModFix/>
          </a:blip>
          <a:srcRect/>
          <a:stretch/>
        </p:blipFill>
        <p:spPr>
          <a:xfrm>
            <a:off x="2171447" y="4442341"/>
            <a:ext cx="782781" cy="630743"/>
          </a:xfrm>
          <a:prstGeom prst="rect">
            <a:avLst/>
          </a:prstGeom>
          <a:noFill/>
          <a:ln>
            <a:noFill/>
          </a:ln>
        </p:spPr>
      </p:pic>
      <p:pic>
        <p:nvPicPr>
          <p:cNvPr id="76" name="Google Shape;76;p3" descr="Planta con relleno sólido"/>
          <p:cNvPicPr preferRelativeResize="0"/>
          <p:nvPr/>
        </p:nvPicPr>
        <p:blipFill rotWithShape="1">
          <a:blip r:embed="rId6">
            <a:alphaModFix/>
          </a:blip>
          <a:srcRect/>
          <a:stretch/>
        </p:blipFill>
        <p:spPr>
          <a:xfrm>
            <a:off x="3559767" y="5490136"/>
            <a:ext cx="657788" cy="657788"/>
          </a:xfrm>
          <a:prstGeom prst="rect">
            <a:avLst/>
          </a:prstGeom>
          <a:noFill/>
          <a:ln>
            <a:noFill/>
          </a:ln>
        </p:spPr>
      </p:pic>
      <p:pic>
        <p:nvPicPr>
          <p:cNvPr id="77" name="Google Shape;77;p3" descr="Reloj con relleno sólido"/>
          <p:cNvPicPr preferRelativeResize="0"/>
          <p:nvPr/>
        </p:nvPicPr>
        <p:blipFill rotWithShape="1">
          <a:blip r:embed="rId7">
            <a:alphaModFix/>
          </a:blip>
          <a:srcRect/>
          <a:stretch/>
        </p:blipFill>
        <p:spPr>
          <a:xfrm>
            <a:off x="8067355" y="5562934"/>
            <a:ext cx="584990" cy="584990"/>
          </a:xfrm>
          <a:prstGeom prst="rect">
            <a:avLst/>
          </a:prstGeom>
          <a:noFill/>
          <a:ln>
            <a:noFill/>
          </a:ln>
        </p:spPr>
      </p:pic>
      <p:pic>
        <p:nvPicPr>
          <p:cNvPr id="78" name="Google Shape;78;p3" descr="Estetoscopio con relleno sólido"/>
          <p:cNvPicPr preferRelativeResize="0"/>
          <p:nvPr/>
        </p:nvPicPr>
        <p:blipFill rotWithShape="1">
          <a:blip r:embed="rId8">
            <a:alphaModFix/>
          </a:blip>
          <a:srcRect/>
          <a:stretch/>
        </p:blipFill>
        <p:spPr>
          <a:xfrm>
            <a:off x="6741982" y="667361"/>
            <a:ext cx="558307" cy="558307"/>
          </a:xfrm>
          <a:prstGeom prst="rect">
            <a:avLst/>
          </a:prstGeom>
          <a:noFill/>
          <a:ln>
            <a:noFill/>
          </a:ln>
        </p:spPr>
      </p:pic>
      <p:pic>
        <p:nvPicPr>
          <p:cNvPr id="79" name="Google Shape;79;p3" descr="Bombilla y equipo con relleno sólido"/>
          <p:cNvPicPr preferRelativeResize="0"/>
          <p:nvPr/>
        </p:nvPicPr>
        <p:blipFill rotWithShape="1">
          <a:blip r:embed="rId9">
            <a:alphaModFix/>
          </a:blip>
          <a:srcRect/>
          <a:stretch/>
        </p:blipFill>
        <p:spPr>
          <a:xfrm>
            <a:off x="9047574" y="4356317"/>
            <a:ext cx="681307" cy="681307"/>
          </a:xfrm>
          <a:prstGeom prst="rect">
            <a:avLst/>
          </a:prstGeom>
          <a:noFill/>
          <a:ln>
            <a:noFill/>
          </a:ln>
        </p:spPr>
      </p:pic>
      <p:grpSp>
        <p:nvGrpSpPr>
          <p:cNvPr id="80" name="Google Shape;80;p3"/>
          <p:cNvGrpSpPr/>
          <p:nvPr/>
        </p:nvGrpSpPr>
        <p:grpSpPr>
          <a:xfrm>
            <a:off x="2022531" y="3114595"/>
            <a:ext cx="818033" cy="447298"/>
            <a:chOff x="1233055" y="2095993"/>
            <a:chExt cx="1111316" cy="730970"/>
          </a:xfrm>
        </p:grpSpPr>
        <p:pic>
          <p:nvPicPr>
            <p:cNvPr id="81" name="Google Shape;81;p3" descr="Dólar con relleno sólido"/>
            <p:cNvPicPr preferRelativeResize="0"/>
            <p:nvPr/>
          </p:nvPicPr>
          <p:blipFill rotWithShape="1">
            <a:blip r:embed="rId10">
              <a:alphaModFix/>
            </a:blip>
            <a:srcRect/>
            <a:stretch/>
          </p:blipFill>
          <p:spPr>
            <a:xfrm>
              <a:off x="1613401" y="2095993"/>
              <a:ext cx="730970" cy="730970"/>
            </a:xfrm>
            <a:prstGeom prst="rect">
              <a:avLst/>
            </a:prstGeom>
            <a:noFill/>
            <a:ln>
              <a:noFill/>
            </a:ln>
          </p:spPr>
        </p:pic>
        <p:pic>
          <p:nvPicPr>
            <p:cNvPr id="82" name="Google Shape;82;p3" descr="Monedas con relleno sólido"/>
            <p:cNvPicPr preferRelativeResize="0"/>
            <p:nvPr/>
          </p:nvPicPr>
          <p:blipFill rotWithShape="1">
            <a:blip r:embed="rId11">
              <a:alphaModFix/>
            </a:blip>
            <a:srcRect/>
            <a:stretch/>
          </p:blipFill>
          <p:spPr>
            <a:xfrm>
              <a:off x="1233055" y="2229555"/>
              <a:ext cx="559424" cy="559424"/>
            </a:xfrm>
            <a:prstGeom prst="rect">
              <a:avLst/>
            </a:prstGeom>
            <a:noFill/>
            <a:ln>
              <a:noFill/>
            </a:ln>
          </p:spPr>
        </p:pic>
      </p:grpSp>
      <p:grpSp>
        <p:nvGrpSpPr>
          <p:cNvPr id="83" name="Google Shape;83;p3"/>
          <p:cNvGrpSpPr/>
          <p:nvPr/>
        </p:nvGrpSpPr>
        <p:grpSpPr>
          <a:xfrm>
            <a:off x="2770359" y="1712088"/>
            <a:ext cx="789408" cy="575017"/>
            <a:chOff x="1792479" y="931253"/>
            <a:chExt cx="1061926" cy="783573"/>
          </a:xfrm>
        </p:grpSpPr>
        <p:pic>
          <p:nvPicPr>
            <p:cNvPr id="84" name="Google Shape;84;p3" descr="Periódico con relleno sólido"/>
            <p:cNvPicPr preferRelativeResize="0"/>
            <p:nvPr/>
          </p:nvPicPr>
          <p:blipFill rotWithShape="1">
            <a:blip r:embed="rId12">
              <a:alphaModFix/>
            </a:blip>
            <a:srcRect/>
            <a:stretch/>
          </p:blipFill>
          <p:spPr>
            <a:xfrm>
              <a:off x="2070832" y="931253"/>
              <a:ext cx="783573" cy="783573"/>
            </a:xfrm>
            <a:prstGeom prst="rect">
              <a:avLst/>
            </a:prstGeom>
            <a:noFill/>
            <a:ln>
              <a:noFill/>
            </a:ln>
          </p:spPr>
        </p:pic>
        <p:pic>
          <p:nvPicPr>
            <p:cNvPr id="85" name="Google Shape;85;p3" descr="Clip con relleno sólido"/>
            <p:cNvPicPr preferRelativeResize="0"/>
            <p:nvPr/>
          </p:nvPicPr>
          <p:blipFill rotWithShape="1">
            <a:blip r:embed="rId13">
              <a:alphaModFix/>
            </a:blip>
            <a:srcRect/>
            <a:stretch/>
          </p:blipFill>
          <p:spPr>
            <a:xfrm>
              <a:off x="1792479" y="1144571"/>
              <a:ext cx="417849" cy="417849"/>
            </a:xfrm>
            <a:prstGeom prst="rect">
              <a:avLst/>
            </a:prstGeom>
            <a:noFill/>
            <a:ln>
              <a:noFill/>
            </a:ln>
          </p:spPr>
        </p:pic>
      </p:grpSp>
      <p:grpSp>
        <p:nvGrpSpPr>
          <p:cNvPr id="86" name="Google Shape;86;p3"/>
          <p:cNvGrpSpPr/>
          <p:nvPr/>
        </p:nvGrpSpPr>
        <p:grpSpPr>
          <a:xfrm>
            <a:off x="4928439" y="2409250"/>
            <a:ext cx="2371850" cy="1353194"/>
            <a:chOff x="3686215" y="1673258"/>
            <a:chExt cx="1743575" cy="914400"/>
          </a:xfrm>
        </p:grpSpPr>
        <p:pic>
          <p:nvPicPr>
            <p:cNvPr id="87" name="Google Shape;87;p3" descr="Árbol de hojas podridas con relleno sólido"/>
            <p:cNvPicPr preferRelativeResize="0"/>
            <p:nvPr/>
          </p:nvPicPr>
          <p:blipFill rotWithShape="1">
            <a:blip r:embed="rId14">
              <a:alphaModFix/>
            </a:blip>
            <a:srcRect/>
            <a:stretch/>
          </p:blipFill>
          <p:spPr>
            <a:xfrm>
              <a:off x="3686215" y="2005116"/>
              <a:ext cx="456362" cy="456362"/>
            </a:xfrm>
            <a:prstGeom prst="rect">
              <a:avLst/>
            </a:prstGeom>
            <a:noFill/>
            <a:ln>
              <a:noFill/>
            </a:ln>
          </p:spPr>
        </p:pic>
        <p:pic>
          <p:nvPicPr>
            <p:cNvPr id="88" name="Google Shape;88;p3" descr="Calendario con relleno sólido"/>
            <p:cNvPicPr preferRelativeResize="0"/>
            <p:nvPr/>
          </p:nvPicPr>
          <p:blipFill rotWithShape="1">
            <a:blip r:embed="rId15">
              <a:alphaModFix/>
            </a:blip>
            <a:srcRect/>
            <a:stretch/>
          </p:blipFill>
          <p:spPr>
            <a:xfrm rot="10800000">
              <a:off x="4014817" y="2138671"/>
              <a:ext cx="362165" cy="362165"/>
            </a:xfrm>
            <a:prstGeom prst="rect">
              <a:avLst/>
            </a:prstGeom>
            <a:noFill/>
            <a:ln>
              <a:noFill/>
            </a:ln>
          </p:spPr>
        </p:pic>
        <p:pic>
          <p:nvPicPr>
            <p:cNvPr id="89" name="Google Shape;89;p3" descr="Calendario con relleno sólido"/>
            <p:cNvPicPr preferRelativeResize="0"/>
            <p:nvPr/>
          </p:nvPicPr>
          <p:blipFill rotWithShape="1">
            <a:blip r:embed="rId15">
              <a:alphaModFix/>
            </a:blip>
            <a:srcRect/>
            <a:stretch/>
          </p:blipFill>
          <p:spPr>
            <a:xfrm rot="10800000">
              <a:off x="4296037" y="2133778"/>
              <a:ext cx="362165" cy="362165"/>
            </a:xfrm>
            <a:prstGeom prst="rect">
              <a:avLst/>
            </a:prstGeom>
            <a:noFill/>
            <a:ln>
              <a:noFill/>
            </a:ln>
          </p:spPr>
        </p:pic>
        <p:pic>
          <p:nvPicPr>
            <p:cNvPr id="90" name="Google Shape;90;p3" descr="Centro educativo con relleno sólido"/>
            <p:cNvPicPr preferRelativeResize="0"/>
            <p:nvPr/>
          </p:nvPicPr>
          <p:blipFill rotWithShape="1">
            <a:blip r:embed="rId16">
              <a:alphaModFix/>
            </a:blip>
            <a:srcRect/>
            <a:stretch/>
          </p:blipFill>
          <p:spPr>
            <a:xfrm>
              <a:off x="4515390" y="1673258"/>
              <a:ext cx="914400" cy="914400"/>
            </a:xfrm>
            <a:prstGeom prst="rect">
              <a:avLst/>
            </a:prstGeom>
            <a:noFill/>
            <a:ln>
              <a:noFill/>
            </a:ln>
          </p:spPr>
        </p:pic>
      </p:grpSp>
      <p:sp>
        <p:nvSpPr>
          <p:cNvPr id="91" name="Google Shape;91;p3"/>
          <p:cNvSpPr txBox="1"/>
          <p:nvPr/>
        </p:nvSpPr>
        <p:spPr>
          <a:xfrm>
            <a:off x="4958953" y="3362250"/>
            <a:ext cx="2310822" cy="587946"/>
          </a:xfrm>
          <a:prstGeom prst="rect">
            <a:avLst/>
          </a:prstGeom>
          <a:noFill/>
          <a:ln>
            <a:noFill/>
          </a:ln>
        </p:spPr>
        <p:txBody>
          <a:bodyPr spcFirstLastPara="1" wrap="square" lIns="45700" tIns="45700" rIns="45700" bIns="45700" anchor="ctr" anchorCtr="0">
            <a:normAutofit/>
          </a:bodyPr>
          <a:lstStyle/>
          <a:p>
            <a:pPr marL="0" marR="0" lvl="0" indent="0" algn="ctr" rtl="0">
              <a:lnSpc>
                <a:spcPct val="90000"/>
              </a:lnSpc>
              <a:spcBef>
                <a:spcPts val="0"/>
              </a:spcBef>
              <a:spcAft>
                <a:spcPts val="0"/>
              </a:spcAft>
              <a:buNone/>
            </a:pPr>
            <a:r>
              <a:rPr lang="es-CL" sz="1000" b="1">
                <a:solidFill>
                  <a:srgbClr val="0B4581"/>
                </a:solidFill>
                <a:latin typeface="Verdana"/>
                <a:ea typeface="Verdana"/>
                <a:cs typeface="Verdana"/>
                <a:sym typeface="Verdana"/>
              </a:rPr>
              <a:t>PROYECTO</a:t>
            </a:r>
            <a:endParaRPr sz="1000" b="1">
              <a:solidFill>
                <a:srgbClr val="0B4581"/>
              </a:solidFill>
              <a:latin typeface="Verdana"/>
              <a:ea typeface="Verdana"/>
              <a:cs typeface="Verdana"/>
              <a:sym typeface="Verdana"/>
            </a:endParaRPr>
          </a:p>
        </p:txBody>
      </p:sp>
      <p:sp>
        <p:nvSpPr>
          <p:cNvPr id="2" name="CuadroTexto 1">
            <a:extLst>
              <a:ext uri="{FF2B5EF4-FFF2-40B4-BE49-F238E27FC236}">
                <a16:creationId xmlns:a16="http://schemas.microsoft.com/office/drawing/2014/main" id="{50FF69A8-8B6B-86D6-6956-062BF8009FCC}"/>
              </a:ext>
            </a:extLst>
          </p:cNvPr>
          <p:cNvSpPr txBox="1"/>
          <p:nvPr/>
        </p:nvSpPr>
        <p:spPr>
          <a:xfrm>
            <a:off x="376671" y="490842"/>
            <a:ext cx="6094268" cy="461665"/>
          </a:xfrm>
          <a:prstGeom prst="rect">
            <a:avLst/>
          </a:prstGeom>
          <a:noFill/>
        </p:spPr>
        <p:txBody>
          <a:bodyPr wrap="square">
            <a:spAutoFit/>
          </a:bodyPr>
          <a:lstStyle/>
          <a:p>
            <a:r>
              <a:rPr lang="es-ES" sz="2400" dirty="0"/>
              <a:t>FORMULACIÓN DEL PROYECTO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aphicFrame>
        <p:nvGraphicFramePr>
          <p:cNvPr id="97" name="Google Shape;97;p4"/>
          <p:cNvGraphicFramePr/>
          <p:nvPr>
            <p:extLst>
              <p:ext uri="{D42A27DB-BD31-4B8C-83A1-F6EECF244321}">
                <p14:modId xmlns:p14="http://schemas.microsoft.com/office/powerpoint/2010/main" val="1592744610"/>
              </p:ext>
            </p:extLst>
          </p:nvPr>
        </p:nvGraphicFramePr>
        <p:xfrm>
          <a:off x="832919" y="1989544"/>
          <a:ext cx="10231950" cy="3941225"/>
        </p:xfrm>
        <a:graphic>
          <a:graphicData uri="http://schemas.openxmlformats.org/drawingml/2006/table">
            <a:tbl>
              <a:tblPr firstRow="1" firstCol="1" bandRow="1">
                <a:noFill/>
                <a:tableStyleId>{5851C790-9E5F-4EA8-85CB-C0F401B66195}</a:tableStyleId>
              </a:tblPr>
              <a:tblGrid>
                <a:gridCol w="3410650">
                  <a:extLst>
                    <a:ext uri="{9D8B030D-6E8A-4147-A177-3AD203B41FA5}">
                      <a16:colId xmlns:a16="http://schemas.microsoft.com/office/drawing/2014/main" val="20000"/>
                    </a:ext>
                  </a:extLst>
                </a:gridCol>
                <a:gridCol w="3410650">
                  <a:extLst>
                    <a:ext uri="{9D8B030D-6E8A-4147-A177-3AD203B41FA5}">
                      <a16:colId xmlns:a16="http://schemas.microsoft.com/office/drawing/2014/main" val="20001"/>
                    </a:ext>
                  </a:extLst>
                </a:gridCol>
                <a:gridCol w="3410650">
                  <a:extLst>
                    <a:ext uri="{9D8B030D-6E8A-4147-A177-3AD203B41FA5}">
                      <a16:colId xmlns:a16="http://schemas.microsoft.com/office/drawing/2014/main" val="20002"/>
                    </a:ext>
                  </a:extLst>
                </a:gridCol>
              </a:tblGrid>
              <a:tr h="1622550">
                <a:tc>
                  <a:txBody>
                    <a:bodyPr/>
                    <a:lstStyle/>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Problemáticas de seguridad</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Justificación</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Factores de riesgo</a:t>
                      </a:r>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8E2F3"/>
                    </a:solidFill>
                  </a:tcPr>
                </a:tc>
                <a:tc>
                  <a:txBody>
                    <a:bodyPr/>
                    <a:lstStyle/>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Ubicación de la intervención</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Población objetivo</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Tipo de Intervención</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Compromisos </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Componentes </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Cronograma de actividades</a:t>
                      </a:r>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a:txBody>
                    <a:bodyPr/>
                    <a:lstStyle/>
                    <a:p>
                      <a:pPr marL="0" marR="0" lvl="0" indent="0" algn="l" rtl="0">
                        <a:lnSpc>
                          <a:spcPct val="100000"/>
                        </a:lnSpc>
                        <a:spcBef>
                          <a:spcPts val="0"/>
                        </a:spcBef>
                        <a:spcAft>
                          <a:spcPts val="0"/>
                        </a:spcAft>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Redes de coordinación</a:t>
                      </a: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Plan de gestión</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Equipo Ejecutor</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Presupuesto General</a:t>
                      </a:r>
                      <a:endParaRPr sz="1000" b="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418125">
                <a:tc>
                  <a:txBody>
                    <a:bodyPr/>
                    <a:lstStyle/>
                    <a:p>
                      <a:pPr marL="0" marR="0" lvl="0" indent="0" algn="ctr" rtl="0">
                        <a:lnSpc>
                          <a:spcPct val="100000"/>
                        </a:lnSpc>
                        <a:spcBef>
                          <a:spcPts val="0"/>
                        </a:spcBef>
                        <a:spcAft>
                          <a:spcPts val="0"/>
                        </a:spcAft>
                        <a:buNone/>
                      </a:pPr>
                      <a:r>
                        <a:rPr lang="es-CL" sz="1050" b="1" u="none" strike="noStrike" cap="none">
                          <a:solidFill>
                            <a:schemeClr val="lt1"/>
                          </a:solidFill>
                          <a:latin typeface="Verdana"/>
                          <a:ea typeface="Verdana"/>
                          <a:cs typeface="Verdana"/>
                          <a:sym typeface="Verdana"/>
                        </a:rPr>
                        <a:t>ATINGENCIA</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None/>
                      </a:pPr>
                      <a:r>
                        <a:rPr lang="es-CL" sz="1050" b="1" u="none" strike="noStrike" cap="none">
                          <a:solidFill>
                            <a:schemeClr val="lt1"/>
                          </a:solidFill>
                          <a:latin typeface="Verdana"/>
                          <a:ea typeface="Verdana"/>
                          <a:cs typeface="Verdana"/>
                          <a:sym typeface="Verdana"/>
                        </a:rPr>
                        <a:t>COHERENCIA</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tc>
                  <a:txBody>
                    <a:bodyPr/>
                    <a:lstStyle/>
                    <a:p>
                      <a:pPr marL="0" marR="0" lvl="0" indent="0" algn="ctr" rtl="0">
                        <a:lnSpc>
                          <a:spcPct val="100000"/>
                        </a:lnSpc>
                        <a:spcBef>
                          <a:spcPts val="0"/>
                        </a:spcBef>
                        <a:spcAft>
                          <a:spcPts val="0"/>
                        </a:spcAft>
                        <a:buNone/>
                      </a:pPr>
                      <a:r>
                        <a:rPr lang="es-CL" sz="1050" b="1" u="none" strike="noStrike" cap="none">
                          <a:solidFill>
                            <a:schemeClr val="lt1"/>
                          </a:solidFill>
                          <a:latin typeface="Verdana"/>
                          <a:ea typeface="Verdana"/>
                          <a:cs typeface="Verdana"/>
                          <a:sym typeface="Verdana"/>
                        </a:rPr>
                        <a:t>CONSISTENCIA</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r h="1846700">
                <a:tc>
                  <a:txBody>
                    <a:bodyPr/>
                    <a:lstStyle/>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Verdana"/>
                        <a:buNone/>
                      </a:pPr>
                      <a:r>
                        <a:rPr lang="es-CL" sz="1000" b="1" i="0" u="none" strike="noStrike" cap="none" dirty="0">
                          <a:solidFill>
                            <a:schemeClr val="dk1"/>
                          </a:solidFill>
                          <a:latin typeface="Verdana"/>
                          <a:ea typeface="Verdana"/>
                          <a:cs typeface="Verdana"/>
                          <a:sym typeface="Verdana"/>
                        </a:rPr>
                        <a:t>El proyecto busque solucionar un problema de seguridad existente y relevante, </a:t>
                      </a:r>
                      <a:r>
                        <a:rPr lang="es-CL" sz="1000" b="0" i="0" u="none" strike="noStrike" cap="none" dirty="0">
                          <a:solidFill>
                            <a:schemeClr val="dk1"/>
                          </a:solidFill>
                          <a:latin typeface="Verdana"/>
                          <a:ea typeface="Verdana"/>
                          <a:cs typeface="Verdana"/>
                          <a:sym typeface="Verdana"/>
                        </a:rPr>
                        <a:t>en donde se identifique, justifique y caracterice adecuadamente uno o más problemas locales de seguridad e identifique adecuadamente factores de riesgo que explican estos problemas y buscan ser intervenidos. </a:t>
                      </a:r>
                      <a:endParaRPr sz="1000" b="0" i="0" u="none" strike="noStrike" cap="none" dirty="0">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000"/>
                        <a:buFont typeface="Arial"/>
                        <a:buNone/>
                      </a:pPr>
                      <a:endParaRPr sz="10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Arial"/>
                        <a:buNone/>
                      </a:pPr>
                      <a:r>
                        <a:rPr lang="es-CL" sz="1000" b="0" i="0" u="none" strike="noStrike" cap="none" dirty="0">
                          <a:solidFill>
                            <a:schemeClr val="dk1"/>
                          </a:solidFill>
                          <a:latin typeface="Verdana"/>
                          <a:ea typeface="Verdana"/>
                          <a:cs typeface="Verdana"/>
                          <a:sym typeface="Verdana"/>
                        </a:rPr>
                        <a:t>El proyecto proponga una solución adecuada al o los problemas de seguridad y sus factores de riesgo, </a:t>
                      </a:r>
                      <a:r>
                        <a:rPr lang="es-CL" sz="1000" b="1" i="0" u="none" strike="noStrike" cap="none" dirty="0">
                          <a:solidFill>
                            <a:schemeClr val="dk1"/>
                          </a:solidFill>
                          <a:latin typeface="Verdana"/>
                          <a:ea typeface="Verdana"/>
                          <a:cs typeface="Verdana"/>
                          <a:sym typeface="Verdana"/>
                        </a:rPr>
                        <a:t>mediante una estrategia adecuada de solución</a:t>
                      </a:r>
                      <a:r>
                        <a:rPr lang="es-CL" sz="1000" b="0" i="0" u="none" strike="noStrike" cap="none" dirty="0">
                          <a:solidFill>
                            <a:schemeClr val="dk1"/>
                          </a:solidFill>
                          <a:latin typeface="Verdana"/>
                          <a:ea typeface="Verdana"/>
                          <a:cs typeface="Verdana"/>
                          <a:sym typeface="Verdana"/>
                        </a:rPr>
                        <a:t>. Debe ser especialmente relevante constatar en este criterio una relación lógica entre el territorio focalizado, las actividades, componentes, factores de riesgo y el problema local de seguridad que se busca  impactar.</a:t>
                      </a:r>
                      <a:endParaRPr sz="1000" b="0" i="0" u="none" strike="noStrike" cap="none" dirty="0">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a:txBody>
                    <a:bodyPr/>
                    <a:lstStyle/>
                    <a:p>
                      <a:pPr marL="0" marR="0" lvl="0" indent="0" algn="l" rtl="0">
                        <a:lnSpc>
                          <a:spcPct val="100000"/>
                        </a:lnSpc>
                        <a:spcBef>
                          <a:spcPts val="0"/>
                        </a:spcBef>
                        <a:spcAft>
                          <a:spcPts val="0"/>
                        </a:spcAft>
                        <a:buClr>
                          <a:schemeClr val="dk1"/>
                        </a:buClr>
                        <a:buSzPts val="1000"/>
                        <a:buFont typeface="Calibri"/>
                        <a:buNone/>
                      </a:pPr>
                      <a:endParaRPr sz="10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Verdana"/>
                        <a:buNone/>
                      </a:pPr>
                      <a:r>
                        <a:rPr lang="es-CL" sz="1000" b="0" i="0" u="none" strike="noStrike" cap="none" dirty="0">
                          <a:solidFill>
                            <a:schemeClr val="dk1"/>
                          </a:solidFill>
                          <a:latin typeface="Verdana"/>
                          <a:ea typeface="Verdana"/>
                          <a:cs typeface="Verdana"/>
                          <a:sym typeface="Verdana"/>
                        </a:rPr>
                        <a:t>El proyecto presente una adecuada relación entre el diseño planteado y una </a:t>
                      </a:r>
                      <a:r>
                        <a:rPr lang="es-CL" sz="1000" b="1" i="0" u="none" strike="noStrike" cap="none" dirty="0">
                          <a:solidFill>
                            <a:schemeClr val="dk1"/>
                          </a:solidFill>
                          <a:latin typeface="Verdana"/>
                          <a:ea typeface="Verdana"/>
                          <a:cs typeface="Verdana"/>
                          <a:sym typeface="Verdana"/>
                        </a:rPr>
                        <a:t>implementación factible </a:t>
                      </a:r>
                      <a:r>
                        <a:rPr lang="es-CL" sz="1000" b="0" i="0" u="none" strike="noStrike" cap="none" dirty="0">
                          <a:solidFill>
                            <a:schemeClr val="dk1"/>
                          </a:solidFill>
                          <a:latin typeface="Verdana"/>
                          <a:ea typeface="Verdana"/>
                          <a:cs typeface="Verdana"/>
                          <a:sym typeface="Verdana"/>
                        </a:rPr>
                        <a:t>en su etapa de ejecución, sostenible en el tiempo.</a:t>
                      </a:r>
                      <a:endParaRPr dirty="0"/>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bl>
          </a:graphicData>
        </a:graphic>
      </p:graphicFrame>
      <p:sp>
        <p:nvSpPr>
          <p:cNvPr id="99" name="Google Shape;99;p4"/>
          <p:cNvSpPr/>
          <p:nvPr/>
        </p:nvSpPr>
        <p:spPr>
          <a:xfrm>
            <a:off x="1635166" y="1229849"/>
            <a:ext cx="1872000" cy="972000"/>
          </a:xfrm>
          <a:prstGeom prst="roundRect">
            <a:avLst>
              <a:gd name="adj" fmla="val 16667"/>
            </a:avLst>
          </a:prstGeom>
          <a:solidFill>
            <a:srgbClr val="0B458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s-CL" sz="1000" b="1">
                <a:solidFill>
                  <a:schemeClr val="lt1"/>
                </a:solidFill>
                <a:latin typeface="Verdana"/>
                <a:ea typeface="Verdana"/>
                <a:cs typeface="Verdana"/>
                <a:sym typeface="Verdana"/>
              </a:rPr>
              <a:t>DIAGNÓSTICO</a:t>
            </a:r>
            <a:endParaRPr/>
          </a:p>
        </p:txBody>
      </p:sp>
      <p:sp>
        <p:nvSpPr>
          <p:cNvPr id="100" name="Google Shape;100;p4"/>
          <p:cNvSpPr/>
          <p:nvPr/>
        </p:nvSpPr>
        <p:spPr>
          <a:xfrm>
            <a:off x="5008060" y="1241260"/>
            <a:ext cx="1872000" cy="972000"/>
          </a:xfrm>
          <a:prstGeom prst="roundRect">
            <a:avLst>
              <a:gd name="adj" fmla="val 16667"/>
            </a:avLst>
          </a:prstGeom>
          <a:solidFill>
            <a:srgbClr val="548135"/>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s-CL" sz="1000" b="1">
                <a:solidFill>
                  <a:schemeClr val="lt1"/>
                </a:solidFill>
                <a:latin typeface="Verdana"/>
                <a:ea typeface="Verdana"/>
                <a:cs typeface="Verdana"/>
                <a:sym typeface="Verdana"/>
              </a:rPr>
              <a:t>FOCALIZACIÓN</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DETALLE COBERTURA</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ESTRATEGIA DE INTERVENCIÓN</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CRONOGRAMA</a:t>
            </a:r>
            <a:endParaRPr/>
          </a:p>
        </p:txBody>
      </p:sp>
      <p:sp>
        <p:nvSpPr>
          <p:cNvPr id="101" name="Google Shape;101;p4"/>
          <p:cNvSpPr/>
          <p:nvPr/>
        </p:nvSpPr>
        <p:spPr>
          <a:xfrm>
            <a:off x="8474785" y="1237369"/>
            <a:ext cx="1872000" cy="972000"/>
          </a:xfrm>
          <a:prstGeom prst="roundRect">
            <a:avLst>
              <a:gd name="adj" fmla="val 16667"/>
            </a:avLst>
          </a:prstGeom>
          <a:solidFill>
            <a:srgbClr val="FFC00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s-CL" sz="1000" b="1">
                <a:solidFill>
                  <a:schemeClr val="lt1"/>
                </a:solidFill>
                <a:latin typeface="Verdana"/>
                <a:ea typeface="Verdana"/>
                <a:cs typeface="Verdana"/>
                <a:sym typeface="Verdana"/>
              </a:rPr>
              <a:t>SUSTENTABILIDAD</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EQUIPO EJECUTOR</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PRESUPUESTO</a:t>
            </a:r>
            <a:endParaRPr/>
          </a:p>
        </p:txBody>
      </p:sp>
      <p:sp>
        <p:nvSpPr>
          <p:cNvPr id="102" name="Google Shape;102;p4"/>
          <p:cNvSpPr/>
          <p:nvPr/>
        </p:nvSpPr>
        <p:spPr>
          <a:xfrm>
            <a:off x="3575778" y="1503300"/>
            <a:ext cx="288000" cy="360000"/>
          </a:xfrm>
          <a:prstGeom prst="chevron">
            <a:avLst>
              <a:gd name="adj" fmla="val 50000"/>
            </a:avLst>
          </a:prstGeom>
          <a:solidFill>
            <a:srgbClr val="0B45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4"/>
          <p:cNvSpPr/>
          <p:nvPr/>
        </p:nvSpPr>
        <p:spPr>
          <a:xfrm>
            <a:off x="3817730" y="1503300"/>
            <a:ext cx="288000" cy="360000"/>
          </a:xfrm>
          <a:prstGeom prst="chevron">
            <a:avLst>
              <a:gd name="adj" fmla="val 50000"/>
            </a:avLst>
          </a:prstGeom>
          <a:solidFill>
            <a:srgbClr val="8DA9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4"/>
          <p:cNvSpPr/>
          <p:nvPr/>
        </p:nvSpPr>
        <p:spPr>
          <a:xfrm>
            <a:off x="4040835" y="1503300"/>
            <a:ext cx="288000" cy="360000"/>
          </a:xfrm>
          <a:prstGeom prst="chevron">
            <a:avLst>
              <a:gd name="adj" fmla="val 50000"/>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4"/>
          <p:cNvSpPr/>
          <p:nvPr/>
        </p:nvSpPr>
        <p:spPr>
          <a:xfrm rot="10800000">
            <a:off x="7596912" y="1462691"/>
            <a:ext cx="288000" cy="360000"/>
          </a:xfrm>
          <a:prstGeom prst="chevron">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4"/>
          <p:cNvSpPr/>
          <p:nvPr/>
        </p:nvSpPr>
        <p:spPr>
          <a:xfrm rot="10800000">
            <a:off x="7838864" y="1462691"/>
            <a:ext cx="288000" cy="360000"/>
          </a:xfrm>
          <a:prstGeom prst="chevron">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4"/>
          <p:cNvSpPr/>
          <p:nvPr/>
        </p:nvSpPr>
        <p:spPr>
          <a:xfrm rot="10800000">
            <a:off x="8061969" y="1462691"/>
            <a:ext cx="288000" cy="360000"/>
          </a:xfrm>
          <a:prstGeom prst="chevron">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4"/>
          <p:cNvSpPr/>
          <p:nvPr/>
        </p:nvSpPr>
        <p:spPr>
          <a:xfrm rot="10800000">
            <a:off x="4608019" y="1503300"/>
            <a:ext cx="288000" cy="360000"/>
          </a:xfrm>
          <a:prstGeom prst="chevron">
            <a:avLst>
              <a:gd name="adj" fmla="val 50000"/>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4"/>
          <p:cNvSpPr/>
          <p:nvPr/>
        </p:nvSpPr>
        <p:spPr>
          <a:xfrm>
            <a:off x="6969708" y="1462691"/>
            <a:ext cx="288000" cy="360000"/>
          </a:xfrm>
          <a:prstGeom prst="chevron">
            <a:avLst>
              <a:gd name="adj" fmla="val 50000"/>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 name="CuadroTexto 2">
            <a:extLst>
              <a:ext uri="{FF2B5EF4-FFF2-40B4-BE49-F238E27FC236}">
                <a16:creationId xmlns:a16="http://schemas.microsoft.com/office/drawing/2014/main" id="{95AB89C2-D555-7650-F585-72E30823090D}"/>
              </a:ext>
            </a:extLst>
          </p:cNvPr>
          <p:cNvSpPr txBox="1"/>
          <p:nvPr/>
        </p:nvSpPr>
        <p:spPr>
          <a:xfrm>
            <a:off x="459166" y="542224"/>
            <a:ext cx="6096000" cy="461665"/>
          </a:xfrm>
          <a:prstGeom prst="rect">
            <a:avLst/>
          </a:prstGeom>
          <a:noFill/>
        </p:spPr>
        <p:txBody>
          <a:bodyPr wrap="square">
            <a:spAutoFit/>
          </a:bodyPr>
          <a:lstStyle/>
          <a:p>
            <a:r>
              <a:rPr lang="es-ES" sz="2400" dirty="0"/>
              <a:t>FORMULACIÓN DEL PROYECTO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graphicFrame>
        <p:nvGraphicFramePr>
          <p:cNvPr id="97" name="Google Shape;97;p4"/>
          <p:cNvGraphicFramePr/>
          <p:nvPr>
            <p:extLst>
              <p:ext uri="{D42A27DB-BD31-4B8C-83A1-F6EECF244321}">
                <p14:modId xmlns:p14="http://schemas.microsoft.com/office/powerpoint/2010/main" val="481764562"/>
              </p:ext>
            </p:extLst>
          </p:nvPr>
        </p:nvGraphicFramePr>
        <p:xfrm>
          <a:off x="832919" y="2199094"/>
          <a:ext cx="10231950" cy="3941225"/>
        </p:xfrm>
        <a:graphic>
          <a:graphicData uri="http://schemas.openxmlformats.org/drawingml/2006/table">
            <a:tbl>
              <a:tblPr firstRow="1" firstCol="1" bandRow="1">
                <a:noFill/>
                <a:tableStyleId>{5851C790-9E5F-4EA8-85CB-C0F401B66195}</a:tableStyleId>
              </a:tblPr>
              <a:tblGrid>
                <a:gridCol w="3410650">
                  <a:extLst>
                    <a:ext uri="{9D8B030D-6E8A-4147-A177-3AD203B41FA5}">
                      <a16:colId xmlns:a16="http://schemas.microsoft.com/office/drawing/2014/main" val="20000"/>
                    </a:ext>
                  </a:extLst>
                </a:gridCol>
                <a:gridCol w="3410650">
                  <a:extLst>
                    <a:ext uri="{9D8B030D-6E8A-4147-A177-3AD203B41FA5}">
                      <a16:colId xmlns:a16="http://schemas.microsoft.com/office/drawing/2014/main" val="20001"/>
                    </a:ext>
                  </a:extLst>
                </a:gridCol>
                <a:gridCol w="3410650">
                  <a:extLst>
                    <a:ext uri="{9D8B030D-6E8A-4147-A177-3AD203B41FA5}">
                      <a16:colId xmlns:a16="http://schemas.microsoft.com/office/drawing/2014/main" val="20002"/>
                    </a:ext>
                  </a:extLst>
                </a:gridCol>
              </a:tblGrid>
              <a:tr h="1622550">
                <a:tc>
                  <a:txBody>
                    <a:bodyPr/>
                    <a:lstStyle/>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Problemáticas de seguridad</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Justificación</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Factores de riesgo</a:t>
                      </a:r>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8E2F3"/>
                    </a:solidFill>
                  </a:tcPr>
                </a:tc>
                <a:tc>
                  <a:txBody>
                    <a:bodyPr/>
                    <a:lstStyle/>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Ubicación de la intervención</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Población objetivo</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Tipo de Intervención</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Compromisos </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Componentes </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Cronograma de actividades</a:t>
                      </a:r>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a:txBody>
                    <a:bodyPr/>
                    <a:lstStyle/>
                    <a:p>
                      <a:pPr marL="0" marR="0" lvl="0" indent="0" algn="l" rtl="0">
                        <a:lnSpc>
                          <a:spcPct val="100000"/>
                        </a:lnSpc>
                        <a:spcBef>
                          <a:spcPts val="0"/>
                        </a:spcBef>
                        <a:spcAft>
                          <a:spcPts val="0"/>
                        </a:spcAft>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07950" algn="l" rtl="0">
                        <a:lnSpc>
                          <a:spcPct val="100000"/>
                        </a:lnSpc>
                        <a:spcBef>
                          <a:spcPts val="0"/>
                        </a:spcBef>
                        <a:spcAft>
                          <a:spcPts val="0"/>
                        </a:spcAft>
                        <a:buClr>
                          <a:schemeClr val="dk1"/>
                        </a:buClr>
                        <a:buSzPts val="1000"/>
                        <a:buFont typeface="Arial"/>
                        <a:buNone/>
                      </a:pP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Redes de coordinación</a:t>
                      </a:r>
                      <a:endParaRPr sz="1000" b="0" u="none" strike="noStrike" cap="none">
                        <a:solidFill>
                          <a:schemeClr val="dk1"/>
                        </a:solidFill>
                        <a:latin typeface="Verdana"/>
                        <a:ea typeface="Verdana"/>
                        <a:cs typeface="Verdana"/>
                        <a:sym typeface="Verdana"/>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Plan de gestión</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Equipo Ejecutor</a:t>
                      </a:r>
                      <a:endParaRPr/>
                    </a:p>
                    <a:p>
                      <a:pPr marL="171450" marR="0" lvl="0" indent="-171450" algn="l" rtl="0">
                        <a:lnSpc>
                          <a:spcPct val="100000"/>
                        </a:lnSpc>
                        <a:spcBef>
                          <a:spcPts val="0"/>
                        </a:spcBef>
                        <a:spcAft>
                          <a:spcPts val="0"/>
                        </a:spcAft>
                        <a:buClr>
                          <a:schemeClr val="dk1"/>
                        </a:buClr>
                        <a:buSzPts val="1000"/>
                        <a:buFont typeface="Arial"/>
                        <a:buChar char="•"/>
                      </a:pPr>
                      <a:r>
                        <a:rPr lang="es-CL" sz="1000" b="0" u="none" strike="noStrike" cap="none">
                          <a:solidFill>
                            <a:schemeClr val="dk1"/>
                          </a:solidFill>
                          <a:latin typeface="Verdana"/>
                          <a:ea typeface="Verdana"/>
                          <a:cs typeface="Verdana"/>
                          <a:sym typeface="Verdana"/>
                        </a:rPr>
                        <a:t>Presupuesto General</a:t>
                      </a:r>
                      <a:endParaRPr sz="1000" b="0" u="none" strike="noStrike" cap="none">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0"/>
                  </a:ext>
                </a:extLst>
              </a:tr>
              <a:tr h="418125">
                <a:tc>
                  <a:txBody>
                    <a:bodyPr/>
                    <a:lstStyle/>
                    <a:p>
                      <a:pPr marL="0" marR="0" lvl="0" indent="0" algn="ctr" rtl="0">
                        <a:lnSpc>
                          <a:spcPct val="100000"/>
                        </a:lnSpc>
                        <a:spcBef>
                          <a:spcPts val="0"/>
                        </a:spcBef>
                        <a:spcAft>
                          <a:spcPts val="0"/>
                        </a:spcAft>
                        <a:buNone/>
                      </a:pPr>
                      <a:r>
                        <a:rPr lang="es-CL" sz="1050" b="1" u="none" strike="noStrike" cap="none">
                          <a:solidFill>
                            <a:schemeClr val="lt1"/>
                          </a:solidFill>
                          <a:latin typeface="Verdana"/>
                          <a:ea typeface="Verdana"/>
                          <a:cs typeface="Verdana"/>
                          <a:sym typeface="Verdana"/>
                        </a:rPr>
                        <a:t>ATINGENCIA</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0070C0"/>
                    </a:solidFill>
                  </a:tcPr>
                </a:tc>
                <a:tc>
                  <a:txBody>
                    <a:bodyPr/>
                    <a:lstStyle/>
                    <a:p>
                      <a:pPr marL="0" marR="0" lvl="0" indent="0" algn="ctr" rtl="0">
                        <a:lnSpc>
                          <a:spcPct val="100000"/>
                        </a:lnSpc>
                        <a:spcBef>
                          <a:spcPts val="0"/>
                        </a:spcBef>
                        <a:spcAft>
                          <a:spcPts val="0"/>
                        </a:spcAft>
                        <a:buNone/>
                      </a:pPr>
                      <a:r>
                        <a:rPr lang="es-CL" sz="1050" b="1" u="none" strike="noStrike" cap="none">
                          <a:solidFill>
                            <a:schemeClr val="lt1"/>
                          </a:solidFill>
                          <a:latin typeface="Verdana"/>
                          <a:ea typeface="Verdana"/>
                          <a:cs typeface="Verdana"/>
                          <a:sym typeface="Verdana"/>
                        </a:rPr>
                        <a:t>COHERENCIA</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548135"/>
                    </a:solidFill>
                  </a:tcPr>
                </a:tc>
                <a:tc>
                  <a:txBody>
                    <a:bodyPr/>
                    <a:lstStyle/>
                    <a:p>
                      <a:pPr marL="0" marR="0" lvl="0" indent="0" algn="ctr" rtl="0">
                        <a:lnSpc>
                          <a:spcPct val="100000"/>
                        </a:lnSpc>
                        <a:spcBef>
                          <a:spcPts val="0"/>
                        </a:spcBef>
                        <a:spcAft>
                          <a:spcPts val="0"/>
                        </a:spcAft>
                        <a:buNone/>
                      </a:pPr>
                      <a:r>
                        <a:rPr lang="es-CL" sz="1050" b="1" u="none" strike="noStrike" cap="none">
                          <a:solidFill>
                            <a:schemeClr val="lt1"/>
                          </a:solidFill>
                          <a:latin typeface="Verdana"/>
                          <a:ea typeface="Verdana"/>
                          <a:cs typeface="Verdana"/>
                          <a:sym typeface="Verdana"/>
                        </a:rPr>
                        <a:t>CONSISTENCIA</a:t>
                      </a:r>
                      <a:endParaRPr/>
                    </a:p>
                  </a:txBody>
                  <a:tcPr marL="180000" marR="180000" marT="0" marB="0" anchor="ctr">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C000"/>
                    </a:solidFill>
                  </a:tcPr>
                </a:tc>
                <a:extLst>
                  <a:ext uri="{0D108BD9-81ED-4DB2-BD59-A6C34878D82A}">
                    <a16:rowId xmlns:a16="http://schemas.microsoft.com/office/drawing/2014/main" val="10001"/>
                  </a:ext>
                </a:extLst>
              </a:tr>
              <a:tr h="1846700">
                <a:tc>
                  <a:txBody>
                    <a:bodyPr/>
                    <a:lstStyle/>
                    <a:p>
                      <a:pPr marL="0" marR="0" lvl="0" indent="0" algn="l" rtl="0">
                        <a:lnSpc>
                          <a:spcPct val="100000"/>
                        </a:lnSpc>
                        <a:spcBef>
                          <a:spcPts val="0"/>
                        </a:spcBef>
                        <a:spcAft>
                          <a:spcPts val="0"/>
                        </a:spcAft>
                        <a:buClr>
                          <a:schemeClr val="dk1"/>
                        </a:buClr>
                        <a:buSzPts val="1000"/>
                        <a:buFont typeface="Calibri"/>
                        <a:buNone/>
                      </a:pPr>
                      <a:r>
                        <a:rPr lang="es-ES" sz="1600" b="0" i="0" u="none" strike="noStrike" cap="none" dirty="0">
                          <a:solidFill>
                            <a:schemeClr val="dk1"/>
                          </a:solidFill>
                          <a:latin typeface="Verdana"/>
                          <a:ea typeface="Verdana"/>
                          <a:cs typeface="Verdana"/>
                          <a:sym typeface="Verdana"/>
                        </a:rPr>
                        <a:t>Prevenir los accidentes de tránsito en la comuna. </a:t>
                      </a:r>
                    </a:p>
                    <a:p>
                      <a:pPr marL="0" marR="0" lvl="0" indent="0" algn="l" rtl="0">
                        <a:lnSpc>
                          <a:spcPct val="100000"/>
                        </a:lnSpc>
                        <a:spcBef>
                          <a:spcPts val="0"/>
                        </a:spcBef>
                        <a:spcAft>
                          <a:spcPts val="0"/>
                        </a:spcAft>
                        <a:buClr>
                          <a:schemeClr val="dk1"/>
                        </a:buClr>
                        <a:buSzPts val="1000"/>
                        <a:buFont typeface="Calibri"/>
                        <a:buNone/>
                      </a:pPr>
                      <a:r>
                        <a:rPr lang="es-ES" sz="1600" b="0" i="0" u="none" strike="noStrike" cap="none" dirty="0">
                          <a:solidFill>
                            <a:schemeClr val="dk1"/>
                          </a:solidFill>
                          <a:latin typeface="Verdana"/>
                          <a:ea typeface="Verdana"/>
                          <a:cs typeface="Verdana"/>
                          <a:sym typeface="Verdana"/>
                        </a:rPr>
                        <a:t>(Estadísticas contundentes sobre alta de accidentes de tránsito.) </a:t>
                      </a: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s-ES" sz="1600" b="0" i="0" u="none" strike="noStrike" cap="none" dirty="0">
                          <a:solidFill>
                            <a:schemeClr val="dk1"/>
                          </a:solidFill>
                          <a:latin typeface="Verdana"/>
                          <a:ea typeface="Verdana"/>
                          <a:cs typeface="Verdana"/>
                          <a:sym typeface="Verdana"/>
                        </a:rPr>
                        <a:t>Prevenir la violencia intrafamiliar por  medio del patrullaje de sectores comerciales.</a:t>
                      </a:r>
                    </a:p>
                    <a:p>
                      <a:pPr marL="0" marR="0" lvl="0" indent="0" algn="l" rtl="0">
                        <a:lnSpc>
                          <a:spcPct val="100000"/>
                        </a:lnSpc>
                        <a:spcBef>
                          <a:spcPts val="0"/>
                        </a:spcBef>
                        <a:spcAft>
                          <a:spcPts val="0"/>
                        </a:spcAft>
                        <a:buClr>
                          <a:schemeClr val="dk1"/>
                        </a:buClr>
                        <a:buSzPts val="1000"/>
                        <a:buFont typeface="Arial"/>
                        <a:buNone/>
                      </a:pPr>
                      <a:r>
                        <a:rPr lang="es-CL" sz="1600" b="0" i="0" u="none" strike="noStrike" cap="none" dirty="0">
                          <a:solidFill>
                            <a:schemeClr val="dk1"/>
                          </a:solidFill>
                          <a:latin typeface="Verdana"/>
                          <a:ea typeface="Verdana"/>
                          <a:cs typeface="Verdana"/>
                          <a:sym typeface="Verdana"/>
                        </a:rPr>
                        <a:t>(Ubicación bien descrita, población cuantificada, componentes claros, etc.)</a:t>
                      </a:r>
                      <a:endParaRPr sz="1600" b="0" i="0" u="none" strike="noStrike" cap="none" dirty="0">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E1EFD8"/>
                    </a:solidFill>
                  </a:tcPr>
                </a:tc>
                <a:tc>
                  <a:txBody>
                    <a:bodyPr/>
                    <a:lstStyle/>
                    <a:p>
                      <a:pPr marL="0" marR="0" lvl="0" indent="0" algn="l" rtl="0">
                        <a:lnSpc>
                          <a:spcPct val="100000"/>
                        </a:lnSpc>
                        <a:spcBef>
                          <a:spcPts val="0"/>
                        </a:spcBef>
                        <a:spcAft>
                          <a:spcPts val="0"/>
                        </a:spcAft>
                        <a:buClr>
                          <a:schemeClr val="dk1"/>
                        </a:buClr>
                        <a:buSzPts val="1000"/>
                        <a:buFont typeface="Calibri"/>
                        <a:buNone/>
                      </a:pPr>
                      <a:r>
                        <a:rPr lang="es-ES" sz="1600" b="0" i="0" u="none" strike="noStrike" cap="none" dirty="0">
                          <a:solidFill>
                            <a:schemeClr val="dk1"/>
                          </a:solidFill>
                          <a:latin typeface="Verdana"/>
                          <a:ea typeface="Verdana"/>
                          <a:cs typeface="Verdana"/>
                          <a:sym typeface="Verdana"/>
                        </a:rPr>
                        <a:t>Se espera llegar a todos los estudiantes de educación básica, pero no hay presupuesto asignado.</a:t>
                      </a:r>
                    </a:p>
                    <a:p>
                      <a:pPr marL="0" marR="0" lvl="0" indent="0" algn="l" rtl="0">
                        <a:lnSpc>
                          <a:spcPct val="100000"/>
                        </a:lnSpc>
                        <a:spcBef>
                          <a:spcPts val="0"/>
                        </a:spcBef>
                        <a:spcAft>
                          <a:spcPts val="0"/>
                        </a:spcAft>
                        <a:buClr>
                          <a:schemeClr val="dk1"/>
                        </a:buClr>
                        <a:buSzPts val="1000"/>
                        <a:buFont typeface="Calibri"/>
                        <a:buNone/>
                      </a:pPr>
                      <a:r>
                        <a:rPr lang="es-ES" sz="1600" b="0" i="0" u="none" strike="noStrike" cap="none" dirty="0">
                          <a:solidFill>
                            <a:schemeClr val="dk1"/>
                          </a:solidFill>
                          <a:latin typeface="Verdana"/>
                          <a:ea typeface="Verdana"/>
                          <a:cs typeface="Verdana"/>
                          <a:sym typeface="Verdana"/>
                        </a:rPr>
                        <a:t>(Equipo ejecutor bien descrito, pero no permite cubrir actividades)</a:t>
                      </a:r>
                      <a:endParaRPr sz="1600" b="0" i="0" u="none" strike="noStrike" cap="none" dirty="0">
                        <a:solidFill>
                          <a:schemeClr val="dk1"/>
                        </a:solidFill>
                        <a:latin typeface="Verdana"/>
                        <a:ea typeface="Verdana"/>
                        <a:cs typeface="Verdana"/>
                        <a:sym typeface="Verdana"/>
                      </a:endParaRPr>
                    </a:p>
                  </a:txBody>
                  <a:tcPr marL="180000" marR="180000" marT="0" marB="0">
                    <a:lnL w="76200" cap="flat" cmpd="sng">
                      <a:solidFill>
                        <a:schemeClr val="lt1"/>
                      </a:solidFill>
                      <a:prstDash val="solid"/>
                      <a:round/>
                      <a:headEnd type="none" w="sm" len="sm"/>
                      <a:tailEnd type="none" w="sm" len="sm"/>
                    </a:lnL>
                    <a:lnR w="76200" cap="flat" cmpd="sng">
                      <a:solidFill>
                        <a:schemeClr val="lt1"/>
                      </a:solidFill>
                      <a:prstDash val="solid"/>
                      <a:round/>
                      <a:headEnd type="none" w="sm" len="sm"/>
                      <a:tailEnd type="none" w="sm" len="sm"/>
                    </a:lnR>
                    <a:lnT w="76200" cap="flat" cmpd="sng">
                      <a:solidFill>
                        <a:schemeClr val="lt1"/>
                      </a:solidFill>
                      <a:prstDash val="solid"/>
                      <a:round/>
                      <a:headEnd type="none" w="sm" len="sm"/>
                      <a:tailEnd type="none" w="sm" len="sm"/>
                    </a:lnT>
                    <a:lnB w="76200" cap="flat" cmpd="sng">
                      <a:solidFill>
                        <a:schemeClr val="lt1"/>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bl>
          </a:graphicData>
        </a:graphic>
      </p:graphicFrame>
      <p:sp>
        <p:nvSpPr>
          <p:cNvPr id="99" name="Google Shape;99;p4"/>
          <p:cNvSpPr/>
          <p:nvPr/>
        </p:nvSpPr>
        <p:spPr>
          <a:xfrm>
            <a:off x="1635166" y="1439399"/>
            <a:ext cx="1872000" cy="972000"/>
          </a:xfrm>
          <a:prstGeom prst="roundRect">
            <a:avLst>
              <a:gd name="adj" fmla="val 16667"/>
            </a:avLst>
          </a:prstGeom>
          <a:solidFill>
            <a:srgbClr val="0B4581"/>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s-CL" sz="1000" b="1">
                <a:solidFill>
                  <a:schemeClr val="lt1"/>
                </a:solidFill>
                <a:latin typeface="Verdana"/>
                <a:ea typeface="Verdana"/>
                <a:cs typeface="Verdana"/>
                <a:sym typeface="Verdana"/>
              </a:rPr>
              <a:t>DIAGNÓSTICO</a:t>
            </a:r>
            <a:endParaRPr/>
          </a:p>
        </p:txBody>
      </p:sp>
      <p:sp>
        <p:nvSpPr>
          <p:cNvPr id="100" name="Google Shape;100;p4"/>
          <p:cNvSpPr/>
          <p:nvPr/>
        </p:nvSpPr>
        <p:spPr>
          <a:xfrm>
            <a:off x="5008060" y="1450810"/>
            <a:ext cx="1872000" cy="972000"/>
          </a:xfrm>
          <a:prstGeom prst="roundRect">
            <a:avLst>
              <a:gd name="adj" fmla="val 16667"/>
            </a:avLst>
          </a:prstGeom>
          <a:solidFill>
            <a:srgbClr val="548135"/>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s-CL" sz="1000" b="1">
                <a:solidFill>
                  <a:schemeClr val="lt1"/>
                </a:solidFill>
                <a:latin typeface="Verdana"/>
                <a:ea typeface="Verdana"/>
                <a:cs typeface="Verdana"/>
                <a:sym typeface="Verdana"/>
              </a:rPr>
              <a:t>FOCALIZACIÓN</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DETALLE COBERTURA</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ESTRATEGIA DE INTERVENCIÓN</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CRONOGRAMA</a:t>
            </a:r>
            <a:endParaRPr/>
          </a:p>
        </p:txBody>
      </p:sp>
      <p:sp>
        <p:nvSpPr>
          <p:cNvPr id="101" name="Google Shape;101;p4"/>
          <p:cNvSpPr/>
          <p:nvPr/>
        </p:nvSpPr>
        <p:spPr>
          <a:xfrm>
            <a:off x="8474785" y="1446919"/>
            <a:ext cx="1872000" cy="972000"/>
          </a:xfrm>
          <a:prstGeom prst="roundRect">
            <a:avLst>
              <a:gd name="adj" fmla="val 16667"/>
            </a:avLst>
          </a:prstGeom>
          <a:solidFill>
            <a:srgbClr val="FFC000"/>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s-CL" sz="1000" b="1">
                <a:solidFill>
                  <a:schemeClr val="lt1"/>
                </a:solidFill>
                <a:latin typeface="Verdana"/>
                <a:ea typeface="Verdana"/>
                <a:cs typeface="Verdana"/>
                <a:sym typeface="Verdana"/>
              </a:rPr>
              <a:t>SUSTENTABILIDAD</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EQUIPO EJECUTOR</a:t>
            </a:r>
            <a:endParaRPr/>
          </a:p>
          <a:p>
            <a:pPr marL="0" marR="0" lvl="0" indent="0" algn="ctr" rtl="0">
              <a:spcBef>
                <a:spcPts val="0"/>
              </a:spcBef>
              <a:spcAft>
                <a:spcPts val="0"/>
              </a:spcAft>
              <a:buNone/>
            </a:pPr>
            <a:r>
              <a:rPr lang="es-CL" sz="1000" b="1">
                <a:solidFill>
                  <a:schemeClr val="lt1"/>
                </a:solidFill>
                <a:latin typeface="Verdana"/>
                <a:ea typeface="Verdana"/>
                <a:cs typeface="Verdana"/>
                <a:sym typeface="Verdana"/>
              </a:rPr>
              <a:t>PRESUPUESTO</a:t>
            </a:r>
            <a:endParaRPr/>
          </a:p>
        </p:txBody>
      </p:sp>
      <p:sp>
        <p:nvSpPr>
          <p:cNvPr id="102" name="Google Shape;102;p4"/>
          <p:cNvSpPr/>
          <p:nvPr/>
        </p:nvSpPr>
        <p:spPr>
          <a:xfrm>
            <a:off x="3575778" y="1712850"/>
            <a:ext cx="288000" cy="360000"/>
          </a:xfrm>
          <a:prstGeom prst="chevron">
            <a:avLst>
              <a:gd name="adj" fmla="val 50000"/>
            </a:avLst>
          </a:prstGeom>
          <a:solidFill>
            <a:srgbClr val="0B45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4"/>
          <p:cNvSpPr/>
          <p:nvPr/>
        </p:nvSpPr>
        <p:spPr>
          <a:xfrm>
            <a:off x="3817730" y="1712850"/>
            <a:ext cx="288000" cy="360000"/>
          </a:xfrm>
          <a:prstGeom prst="chevron">
            <a:avLst>
              <a:gd name="adj" fmla="val 50000"/>
            </a:avLst>
          </a:prstGeom>
          <a:solidFill>
            <a:srgbClr val="8DA9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4"/>
          <p:cNvSpPr/>
          <p:nvPr/>
        </p:nvSpPr>
        <p:spPr>
          <a:xfrm>
            <a:off x="4040835" y="1712850"/>
            <a:ext cx="288000" cy="360000"/>
          </a:xfrm>
          <a:prstGeom prst="chevron">
            <a:avLst>
              <a:gd name="adj" fmla="val 50000"/>
            </a:avLst>
          </a:prstGeom>
          <a:solidFill>
            <a:srgbClr val="D8E2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4"/>
          <p:cNvSpPr/>
          <p:nvPr/>
        </p:nvSpPr>
        <p:spPr>
          <a:xfrm rot="10800000">
            <a:off x="7596912" y="1672241"/>
            <a:ext cx="288000" cy="360000"/>
          </a:xfrm>
          <a:prstGeom prst="chevron">
            <a:avLst>
              <a:gd name="adj" fmla="val 50000"/>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4"/>
          <p:cNvSpPr/>
          <p:nvPr/>
        </p:nvSpPr>
        <p:spPr>
          <a:xfrm rot="10800000">
            <a:off x="7838864" y="1672241"/>
            <a:ext cx="288000" cy="360000"/>
          </a:xfrm>
          <a:prstGeom prst="chevron">
            <a:avLst>
              <a:gd name="adj" fmla="val 50000"/>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4"/>
          <p:cNvSpPr/>
          <p:nvPr/>
        </p:nvSpPr>
        <p:spPr>
          <a:xfrm rot="10800000">
            <a:off x="8061969" y="1672241"/>
            <a:ext cx="288000" cy="360000"/>
          </a:xfrm>
          <a:prstGeom prst="chevron">
            <a:avLst>
              <a:gd name="adj" fmla="val 50000"/>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4"/>
          <p:cNvSpPr/>
          <p:nvPr/>
        </p:nvSpPr>
        <p:spPr>
          <a:xfrm rot="10800000">
            <a:off x="4608019" y="1712850"/>
            <a:ext cx="288000" cy="360000"/>
          </a:xfrm>
          <a:prstGeom prst="chevron">
            <a:avLst>
              <a:gd name="adj" fmla="val 50000"/>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4"/>
          <p:cNvSpPr/>
          <p:nvPr/>
        </p:nvSpPr>
        <p:spPr>
          <a:xfrm>
            <a:off x="6969708" y="1672241"/>
            <a:ext cx="288000" cy="360000"/>
          </a:xfrm>
          <a:prstGeom prst="chevron">
            <a:avLst>
              <a:gd name="adj" fmla="val 50000"/>
            </a:avLst>
          </a:prstGeom>
          <a:solidFill>
            <a:srgbClr val="E1EF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 name="CuadroTexto 1">
            <a:extLst>
              <a:ext uri="{FF2B5EF4-FFF2-40B4-BE49-F238E27FC236}">
                <a16:creationId xmlns:a16="http://schemas.microsoft.com/office/drawing/2014/main" id="{B33605A0-4A6F-3FE9-5B2C-90F698C2301D}"/>
              </a:ext>
            </a:extLst>
          </p:cNvPr>
          <p:cNvSpPr txBox="1"/>
          <p:nvPr/>
        </p:nvSpPr>
        <p:spPr>
          <a:xfrm>
            <a:off x="459165" y="542224"/>
            <a:ext cx="11418509" cy="830997"/>
          </a:xfrm>
          <a:prstGeom prst="rect">
            <a:avLst/>
          </a:prstGeom>
          <a:noFill/>
        </p:spPr>
        <p:txBody>
          <a:bodyPr wrap="square">
            <a:spAutoFit/>
          </a:bodyPr>
          <a:lstStyle/>
          <a:p>
            <a:r>
              <a:rPr lang="es-ES" sz="2400" dirty="0"/>
              <a:t>FORMULACIÓN DEL PROYECTO: ejemplos en que </a:t>
            </a:r>
            <a:r>
              <a:rPr lang="es-ES" sz="2400" b="1" u="sng" dirty="0"/>
              <a:t>no se cumplen </a:t>
            </a:r>
            <a:r>
              <a:rPr lang="es-ES" sz="2400" dirty="0"/>
              <a:t>estos criterios</a:t>
            </a:r>
          </a:p>
        </p:txBody>
      </p:sp>
    </p:spTree>
    <p:extLst>
      <p:ext uri="{BB962C8B-B14F-4D97-AF65-F5344CB8AC3E}">
        <p14:creationId xmlns:p14="http://schemas.microsoft.com/office/powerpoint/2010/main" val="2758000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8" name="CuadroTexto 7">
            <a:extLst>
              <a:ext uri="{FF2B5EF4-FFF2-40B4-BE49-F238E27FC236}">
                <a16:creationId xmlns:a16="http://schemas.microsoft.com/office/drawing/2014/main" id="{788C42D7-A67F-782B-98E9-754EC11BAF15}"/>
              </a:ext>
            </a:extLst>
          </p:cNvPr>
          <p:cNvSpPr txBox="1"/>
          <p:nvPr/>
        </p:nvSpPr>
        <p:spPr>
          <a:xfrm>
            <a:off x="449407" y="396336"/>
            <a:ext cx="6094268" cy="461665"/>
          </a:xfrm>
          <a:prstGeom prst="rect">
            <a:avLst/>
          </a:prstGeom>
          <a:noFill/>
        </p:spPr>
        <p:txBody>
          <a:bodyPr wrap="square">
            <a:spAutoFit/>
          </a:bodyPr>
          <a:lstStyle/>
          <a:p>
            <a:r>
              <a:rPr lang="es-ES" sz="2400" dirty="0"/>
              <a:t>MARCO DE FORMULACIÓN</a:t>
            </a:r>
          </a:p>
        </p:txBody>
      </p:sp>
      <p:sp>
        <p:nvSpPr>
          <p:cNvPr id="3" name="CuadroTexto 2">
            <a:extLst>
              <a:ext uri="{FF2B5EF4-FFF2-40B4-BE49-F238E27FC236}">
                <a16:creationId xmlns:a16="http://schemas.microsoft.com/office/drawing/2014/main" id="{F1CAA034-4A57-9D05-B082-1B7CE7B89F78}"/>
              </a:ext>
            </a:extLst>
          </p:cNvPr>
          <p:cNvSpPr txBox="1"/>
          <p:nvPr/>
        </p:nvSpPr>
        <p:spPr>
          <a:xfrm>
            <a:off x="525607" y="1169556"/>
            <a:ext cx="11500138" cy="4524315"/>
          </a:xfrm>
          <a:prstGeom prst="rect">
            <a:avLst/>
          </a:prstGeom>
          <a:noFill/>
        </p:spPr>
        <p:txBody>
          <a:bodyPr wrap="square">
            <a:spAutoFit/>
          </a:bodyPr>
          <a:lstStyle/>
          <a:p>
            <a:r>
              <a:rPr lang="es-ES" sz="2400" dirty="0"/>
              <a:t>El marco de formulación es el conjunto de instrumentos que conforman el marco de definiciones con observancia a las cuales deben elaborarse los proyectos. </a:t>
            </a:r>
          </a:p>
          <a:p>
            <a:endParaRPr lang="es-ES" sz="2400" dirty="0"/>
          </a:p>
          <a:p>
            <a:pPr marL="457200" indent="-457200">
              <a:buAutoNum type="arabicPeriod"/>
            </a:pPr>
            <a:r>
              <a:rPr lang="es-ES" sz="2400" dirty="0"/>
              <a:t>Lineamientos del programa </a:t>
            </a:r>
          </a:p>
          <a:p>
            <a:pPr marL="457200" indent="-457200">
              <a:buAutoNum type="arabicPeriod"/>
            </a:pPr>
            <a:r>
              <a:rPr lang="es-ES" sz="2400" dirty="0"/>
              <a:t>Orientaciones técnicas (OOTT) </a:t>
            </a:r>
          </a:p>
          <a:p>
            <a:pPr marL="457200" indent="-457200">
              <a:buAutoNum type="arabicPeriod"/>
            </a:pPr>
            <a:r>
              <a:rPr lang="es-ES" sz="2400" dirty="0"/>
              <a:t>Instructivo administrativo financiero (IAF) </a:t>
            </a:r>
          </a:p>
          <a:p>
            <a:pPr marL="457200" indent="-457200">
              <a:buAutoNum type="arabicPeriod"/>
            </a:pPr>
            <a:r>
              <a:rPr lang="es-ES" sz="2400" dirty="0"/>
              <a:t>Instructivo de Equipos Ejecutores (IEE) </a:t>
            </a:r>
          </a:p>
          <a:p>
            <a:pPr marL="457200" indent="-457200">
              <a:buAutoNum type="arabicPeriod"/>
            </a:pPr>
            <a:r>
              <a:rPr lang="es-ES" sz="2400" dirty="0"/>
              <a:t>Manual de proyectos (Año 2024 se fusionan 3 y 4)</a:t>
            </a:r>
          </a:p>
          <a:p>
            <a:pPr marL="457200" indent="-457200">
              <a:buAutoNum type="arabicPeriod"/>
            </a:pPr>
            <a:r>
              <a:rPr lang="es-ES" sz="2400" dirty="0"/>
              <a:t>Convenio para el financiamiento de proyectos </a:t>
            </a:r>
          </a:p>
          <a:p>
            <a:pPr marL="457200" indent="-457200">
              <a:buAutoNum type="arabicPeriod"/>
            </a:pPr>
            <a:endParaRPr lang="es-ES" sz="2400" dirty="0"/>
          </a:p>
          <a:p>
            <a:r>
              <a:rPr lang="es-ES" sz="2400" dirty="0"/>
              <a:t>Estos instrumentos se actualizan anualmente y el proyecto debe ser elaborado con los documentos del año de financiamiento correspondiente. </a:t>
            </a:r>
            <a:endParaRPr lang="es-CL" sz="2400" dirty="0"/>
          </a:p>
        </p:txBody>
      </p:sp>
    </p:spTree>
    <p:extLst>
      <p:ext uri="{BB962C8B-B14F-4D97-AF65-F5344CB8AC3E}">
        <p14:creationId xmlns:p14="http://schemas.microsoft.com/office/powerpoint/2010/main" val="102329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
        <p:cNvGrpSpPr/>
        <p:nvPr/>
      </p:nvGrpSpPr>
      <p:grpSpPr>
        <a:xfrm>
          <a:off x="0" y="0"/>
          <a:ext cx="0" cy="0"/>
          <a:chOff x="0" y="0"/>
          <a:chExt cx="0" cy="0"/>
        </a:xfrm>
      </p:grpSpPr>
      <p:sp>
        <p:nvSpPr>
          <p:cNvPr id="8" name="CuadroTexto 7">
            <a:extLst>
              <a:ext uri="{FF2B5EF4-FFF2-40B4-BE49-F238E27FC236}">
                <a16:creationId xmlns:a16="http://schemas.microsoft.com/office/drawing/2014/main" id="{788C42D7-A67F-782B-98E9-754EC11BAF15}"/>
              </a:ext>
            </a:extLst>
          </p:cNvPr>
          <p:cNvSpPr txBox="1"/>
          <p:nvPr/>
        </p:nvSpPr>
        <p:spPr>
          <a:xfrm>
            <a:off x="449407" y="396336"/>
            <a:ext cx="6094268" cy="461665"/>
          </a:xfrm>
          <a:prstGeom prst="rect">
            <a:avLst/>
          </a:prstGeom>
          <a:noFill/>
        </p:spPr>
        <p:txBody>
          <a:bodyPr wrap="square">
            <a:spAutoFit/>
          </a:bodyPr>
          <a:lstStyle/>
          <a:p>
            <a:r>
              <a:rPr lang="es-ES" sz="2400" dirty="0"/>
              <a:t>ELEMENTOS DE UN PROYECTO</a:t>
            </a:r>
          </a:p>
        </p:txBody>
      </p:sp>
      <p:sp>
        <p:nvSpPr>
          <p:cNvPr id="2" name="Rectángulo 1">
            <a:extLst>
              <a:ext uri="{FF2B5EF4-FFF2-40B4-BE49-F238E27FC236}">
                <a16:creationId xmlns:a16="http://schemas.microsoft.com/office/drawing/2014/main" id="{E1E50565-CB48-9528-01B5-B1C0D8A1814F}"/>
              </a:ext>
            </a:extLst>
          </p:cNvPr>
          <p:cNvSpPr/>
          <p:nvPr/>
        </p:nvSpPr>
        <p:spPr>
          <a:xfrm>
            <a:off x="790571" y="1609726"/>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PROBLEMA</a:t>
            </a:r>
          </a:p>
        </p:txBody>
      </p:sp>
      <p:sp>
        <p:nvSpPr>
          <p:cNvPr id="4" name="Rectángulo 3">
            <a:extLst>
              <a:ext uri="{FF2B5EF4-FFF2-40B4-BE49-F238E27FC236}">
                <a16:creationId xmlns:a16="http://schemas.microsoft.com/office/drawing/2014/main" id="{302066EF-B343-6F8D-F681-ADF79A458EFA}"/>
              </a:ext>
            </a:extLst>
          </p:cNvPr>
          <p:cNvSpPr/>
          <p:nvPr/>
        </p:nvSpPr>
        <p:spPr>
          <a:xfrm>
            <a:off x="4362449" y="3676650"/>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ACTIVIDADES</a:t>
            </a:r>
          </a:p>
        </p:txBody>
      </p:sp>
      <p:sp>
        <p:nvSpPr>
          <p:cNvPr id="5" name="Rectángulo 4">
            <a:extLst>
              <a:ext uri="{FF2B5EF4-FFF2-40B4-BE49-F238E27FC236}">
                <a16:creationId xmlns:a16="http://schemas.microsoft.com/office/drawing/2014/main" id="{21A486B8-788A-000D-BCE3-5BE2EB897A7F}"/>
              </a:ext>
            </a:extLst>
          </p:cNvPr>
          <p:cNvSpPr/>
          <p:nvPr/>
        </p:nvSpPr>
        <p:spPr>
          <a:xfrm>
            <a:off x="790571" y="3676650"/>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COMPONENTES</a:t>
            </a:r>
          </a:p>
          <a:p>
            <a:pPr algn="ctr"/>
            <a:r>
              <a:rPr lang="es-CL" sz="2000" dirty="0"/>
              <a:t>(LÍNEAS DE TRABAJO)</a:t>
            </a:r>
          </a:p>
        </p:txBody>
      </p:sp>
      <p:sp>
        <p:nvSpPr>
          <p:cNvPr id="6" name="Rectángulo 5">
            <a:extLst>
              <a:ext uri="{FF2B5EF4-FFF2-40B4-BE49-F238E27FC236}">
                <a16:creationId xmlns:a16="http://schemas.microsoft.com/office/drawing/2014/main" id="{08D9AB49-B610-49F0-F50F-2C03836AD502}"/>
              </a:ext>
            </a:extLst>
          </p:cNvPr>
          <p:cNvSpPr/>
          <p:nvPr/>
        </p:nvSpPr>
        <p:spPr>
          <a:xfrm>
            <a:off x="8077199" y="3676650"/>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RECURSOS </a:t>
            </a:r>
            <a:r>
              <a:rPr lang="es-CL" sz="1600" dirty="0"/>
              <a:t>(PARA PRODUCIR LAS ACTIVIDADES)</a:t>
            </a:r>
          </a:p>
        </p:txBody>
      </p:sp>
      <p:sp>
        <p:nvSpPr>
          <p:cNvPr id="7" name="Rectángulo 6">
            <a:extLst>
              <a:ext uri="{FF2B5EF4-FFF2-40B4-BE49-F238E27FC236}">
                <a16:creationId xmlns:a16="http://schemas.microsoft.com/office/drawing/2014/main" id="{7F44A8B3-64B6-7C1F-393B-50CD16BAC969}"/>
              </a:ext>
            </a:extLst>
          </p:cNvPr>
          <p:cNvSpPr/>
          <p:nvPr/>
        </p:nvSpPr>
        <p:spPr>
          <a:xfrm>
            <a:off x="4362449" y="1609726"/>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TERRITORIO/</a:t>
            </a:r>
          </a:p>
          <a:p>
            <a:pPr algn="ctr"/>
            <a:r>
              <a:rPr lang="es-CL" sz="2000" dirty="0"/>
              <a:t>POBLACIÓN</a:t>
            </a:r>
          </a:p>
        </p:txBody>
      </p:sp>
      <p:sp>
        <p:nvSpPr>
          <p:cNvPr id="9" name="Rectángulo 8">
            <a:extLst>
              <a:ext uri="{FF2B5EF4-FFF2-40B4-BE49-F238E27FC236}">
                <a16:creationId xmlns:a16="http://schemas.microsoft.com/office/drawing/2014/main" id="{AD5CC256-38CE-13E8-9F29-E2D7E195B7E9}"/>
              </a:ext>
            </a:extLst>
          </p:cNvPr>
          <p:cNvSpPr/>
          <p:nvPr/>
        </p:nvSpPr>
        <p:spPr>
          <a:xfrm>
            <a:off x="8077199" y="1609726"/>
            <a:ext cx="2590801" cy="11620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sz="2000" dirty="0"/>
              <a:t>FACTORES DE RIESGO</a:t>
            </a:r>
          </a:p>
        </p:txBody>
      </p:sp>
    </p:spTree>
    <p:extLst>
      <p:ext uri="{BB962C8B-B14F-4D97-AF65-F5344CB8AC3E}">
        <p14:creationId xmlns:p14="http://schemas.microsoft.com/office/powerpoint/2010/main" val="2924304863"/>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3177</Words>
  <Application>Microsoft Office PowerPoint</Application>
  <PresentationFormat>Panorámica</PresentationFormat>
  <Paragraphs>637</Paragraphs>
  <Slides>29</Slides>
  <Notes>29</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29</vt:i4>
      </vt:variant>
    </vt:vector>
  </HeadingPairs>
  <TitlesOfParts>
    <vt:vector size="34" baseType="lpstr">
      <vt:lpstr>Arial</vt:lpstr>
      <vt:lpstr>Calibri</vt:lpstr>
      <vt:lpstr>Noto Sans Symbols</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Leslie Canales Valverde</dc:creator>
  <cp:lastModifiedBy>Marcel Rossé</cp:lastModifiedBy>
  <cp:revision>1</cp:revision>
  <dcterms:created xsi:type="dcterms:W3CDTF">2024-03-21T14:40:50Z</dcterms:created>
  <dcterms:modified xsi:type="dcterms:W3CDTF">2024-08-20T20:46:21Z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0x010100BCD49CE393E98949A24EB955FDCA6088</vt:lpwstr>
  </property>
  <property fmtid="{D5CDD505-2E9C-101B-9397-08002B2CF9AE}" pid="3" name="MediaServiceImageTags">
    <vt:lpwstr/>
  </property>
</Properties>
</file>